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08" r:id="rId2"/>
    <p:sldId id="299" r:id="rId3"/>
    <p:sldId id="304" r:id="rId4"/>
    <p:sldId id="315" r:id="rId5"/>
    <p:sldId id="257" r:id="rId6"/>
    <p:sldId id="258" r:id="rId7"/>
    <p:sldId id="290" r:id="rId8"/>
    <p:sldId id="291" r:id="rId9"/>
    <p:sldId id="292" r:id="rId10"/>
    <p:sldId id="301" r:id="rId11"/>
    <p:sldId id="303" r:id="rId12"/>
    <p:sldId id="270" r:id="rId13"/>
    <p:sldId id="316" r:id="rId14"/>
    <p:sldId id="307" r:id="rId15"/>
    <p:sldId id="278" r:id="rId16"/>
    <p:sldId id="282" r:id="rId17"/>
    <p:sldId id="300" r:id="rId18"/>
    <p:sldId id="273" r:id="rId19"/>
    <p:sldId id="274" r:id="rId20"/>
    <p:sldId id="285" r:id="rId21"/>
    <p:sldId id="305" r:id="rId22"/>
    <p:sldId id="306" r:id="rId23"/>
    <p:sldId id="284" r:id="rId24"/>
    <p:sldId id="276" r:id="rId25"/>
    <p:sldId id="261" r:id="rId26"/>
    <p:sldId id="269" r:id="rId27"/>
    <p:sldId id="263" r:id="rId28"/>
    <p:sldId id="264" r:id="rId29"/>
    <p:sldId id="260" r:id="rId30"/>
    <p:sldId id="265" r:id="rId31"/>
    <p:sldId id="267" r:id="rId32"/>
    <p:sldId id="266" r:id="rId33"/>
    <p:sldId id="271" r:id="rId34"/>
    <p:sldId id="277" r:id="rId35"/>
    <p:sldId id="279" r:id="rId36"/>
    <p:sldId id="268" r:id="rId37"/>
    <p:sldId id="280" r:id="rId38"/>
    <p:sldId id="281" r:id="rId39"/>
    <p:sldId id="287" r:id="rId40"/>
    <p:sldId id="288" r:id="rId41"/>
    <p:sldId id="302" r:id="rId42"/>
    <p:sldId id="309" r:id="rId43"/>
    <p:sldId id="310" r:id="rId44"/>
    <p:sldId id="311" r:id="rId45"/>
    <p:sldId id="312" r:id="rId46"/>
    <p:sldId id="313" r:id="rId47"/>
    <p:sldId id="314" r:id="rId48"/>
    <p:sldId id="275" r:id="rId49"/>
    <p:sldId id="298" r:id="rId50"/>
    <p:sldId id="294" r:id="rId51"/>
    <p:sldId id="295" r:id="rId52"/>
    <p:sldId id="296" r:id="rId53"/>
    <p:sldId id="297" r:id="rId5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315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857B5-660F-40AD-AE34-E6311FE08623}" v="220" dt="2022-10-17T04:03:49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92" y="4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6DF857B5-660F-40AD-AE34-E6311FE08623}"/>
    <pc:docChg chg="addSld modSld modSection">
      <pc:chgData name="Gil Keidar" userId="39bab330baa1541e" providerId="LiveId" clId="{6DF857B5-660F-40AD-AE34-E6311FE08623}" dt="2022-10-17T04:03:49.345" v="322"/>
      <pc:docMkLst>
        <pc:docMk/>
      </pc:docMkLst>
      <pc:sldChg chg="modSp mod">
        <pc:chgData name="Gil Keidar" userId="39bab330baa1541e" providerId="LiveId" clId="{6DF857B5-660F-40AD-AE34-E6311FE08623}" dt="2022-10-17T03:18:44.752" v="124" actId="20577"/>
        <pc:sldMkLst>
          <pc:docMk/>
          <pc:sldMk cId="1524931329" sldId="303"/>
        </pc:sldMkLst>
        <pc:spChg chg="mod">
          <ac:chgData name="Gil Keidar" userId="39bab330baa1541e" providerId="LiveId" clId="{6DF857B5-660F-40AD-AE34-E6311FE08623}" dt="2022-10-17T03:18:44.752" v="124" actId="20577"/>
          <ac:spMkLst>
            <pc:docMk/>
            <pc:sldMk cId="1524931329" sldId="303"/>
            <ac:spMk id="78" creationId="{B58A3450-8A62-4AAE-3510-4811966D5101}"/>
          </ac:spMkLst>
        </pc:spChg>
      </pc:sldChg>
      <pc:sldChg chg="addSp modSp mod modAnim">
        <pc:chgData name="Gil Keidar" userId="39bab330baa1541e" providerId="LiveId" clId="{6DF857B5-660F-40AD-AE34-E6311FE08623}" dt="2022-10-17T03:38:39.291" v="239"/>
        <pc:sldMkLst>
          <pc:docMk/>
          <pc:sldMk cId="1365068394" sldId="315"/>
        </pc:sldMkLst>
        <pc:spChg chg="add mod">
          <ac:chgData name="Gil Keidar" userId="39bab330baa1541e" providerId="LiveId" clId="{6DF857B5-660F-40AD-AE34-E6311FE08623}" dt="2022-10-17T03:30:44.976" v="194" actId="1076"/>
          <ac:spMkLst>
            <pc:docMk/>
            <pc:sldMk cId="1365068394" sldId="315"/>
            <ac:spMk id="2" creationId="{5DE0A318-9740-229A-AF89-65ED27429F8A}"/>
          </ac:spMkLst>
        </pc:spChg>
        <pc:spChg chg="add mod">
          <ac:chgData name="Gil Keidar" userId="39bab330baa1541e" providerId="LiveId" clId="{6DF857B5-660F-40AD-AE34-E6311FE08623}" dt="2022-10-17T03:30:35.141" v="192" actId="1038"/>
          <ac:spMkLst>
            <pc:docMk/>
            <pc:sldMk cId="1365068394" sldId="315"/>
            <ac:spMk id="3" creationId="{D133E97C-B7F1-8AB8-B3CA-F9D6D7035D5D}"/>
          </ac:spMkLst>
        </pc:spChg>
        <pc:spChg chg="mod">
          <ac:chgData name="Gil Keidar" userId="39bab330baa1541e" providerId="LiveId" clId="{6DF857B5-660F-40AD-AE34-E6311FE08623}" dt="2022-10-17T03:30:40.254" v="193" actId="14100"/>
          <ac:spMkLst>
            <pc:docMk/>
            <pc:sldMk cId="1365068394" sldId="315"/>
            <ac:spMk id="12" creationId="{BEEBE754-6270-3467-C3B9-B894EC8E1F65}"/>
          </ac:spMkLst>
        </pc:spChg>
        <pc:spChg chg="mod">
          <ac:chgData name="Gil Keidar" userId="39bab330baa1541e" providerId="LiveId" clId="{6DF857B5-660F-40AD-AE34-E6311FE08623}" dt="2022-10-17T03:30:35.141" v="192" actId="1038"/>
          <ac:spMkLst>
            <pc:docMk/>
            <pc:sldMk cId="1365068394" sldId="315"/>
            <ac:spMk id="14" creationId="{C537C1DA-A2EE-6398-6850-618E481DEAA9}"/>
          </ac:spMkLst>
        </pc:spChg>
        <pc:spChg chg="add mod ord">
          <ac:chgData name="Gil Keidar" userId="39bab330baa1541e" providerId="LiveId" clId="{6DF857B5-660F-40AD-AE34-E6311FE08623}" dt="2022-10-17T03:31:32.952" v="203" actId="167"/>
          <ac:spMkLst>
            <pc:docMk/>
            <pc:sldMk cId="1365068394" sldId="315"/>
            <ac:spMk id="15" creationId="{0AF39B48-29EE-1F5B-E939-B97D8D2AC39B}"/>
          </ac:spMkLst>
        </pc:spChg>
        <pc:spChg chg="mod">
          <ac:chgData name="Gil Keidar" userId="39bab330baa1541e" providerId="LiveId" clId="{6DF857B5-660F-40AD-AE34-E6311FE08623}" dt="2022-10-17T03:35:07.158" v="226" actId="1076"/>
          <ac:spMkLst>
            <pc:docMk/>
            <pc:sldMk cId="1365068394" sldId="315"/>
            <ac:spMk id="18" creationId="{719F60E6-B6C3-4E2E-06AD-B1C6A15EAD78}"/>
          </ac:spMkLst>
        </pc:spChg>
        <pc:cxnChg chg="add mod">
          <ac:chgData name="Gil Keidar" userId="39bab330baa1541e" providerId="LiveId" clId="{6DF857B5-660F-40AD-AE34-E6311FE08623}" dt="2022-10-17T03:31:38.790" v="204" actId="14100"/>
          <ac:cxnSpMkLst>
            <pc:docMk/>
            <pc:sldMk cId="1365068394" sldId="315"/>
            <ac:cxnSpMk id="5" creationId="{FE567D3D-C137-EE5D-6B55-80B822BA2F10}"/>
          </ac:cxnSpMkLst>
        </pc:cxnChg>
        <pc:cxnChg chg="add mod">
          <ac:chgData name="Gil Keidar" userId="39bab330baa1541e" providerId="LiveId" clId="{6DF857B5-660F-40AD-AE34-E6311FE08623}" dt="2022-10-17T03:31:51.390" v="207" actId="14100"/>
          <ac:cxnSpMkLst>
            <pc:docMk/>
            <pc:sldMk cId="1365068394" sldId="315"/>
            <ac:cxnSpMk id="25" creationId="{A3E0D80B-F0B8-645F-BBB6-302F877C8319}"/>
          </ac:cxnSpMkLst>
        </pc:cxnChg>
        <pc:cxnChg chg="add mod">
          <ac:chgData name="Gil Keidar" userId="39bab330baa1541e" providerId="LiveId" clId="{6DF857B5-660F-40AD-AE34-E6311FE08623}" dt="2022-10-17T03:32:00.081" v="210" actId="14100"/>
          <ac:cxnSpMkLst>
            <pc:docMk/>
            <pc:sldMk cId="1365068394" sldId="315"/>
            <ac:cxnSpMk id="29" creationId="{7985FF14-7C77-61BE-461E-C64B31113277}"/>
          </ac:cxnSpMkLst>
        </pc:cxnChg>
      </pc:sldChg>
      <pc:sldChg chg="addSp modSp add mod modAnim">
        <pc:chgData name="Gil Keidar" userId="39bab330baa1541e" providerId="LiveId" clId="{6DF857B5-660F-40AD-AE34-E6311FE08623}" dt="2022-10-17T04:03:49.345" v="322"/>
        <pc:sldMkLst>
          <pc:docMk/>
          <pc:sldMk cId="3467616526" sldId="316"/>
        </pc:sldMkLst>
        <pc:spChg chg="add mod">
          <ac:chgData name="Gil Keidar" userId="39bab330baa1541e" providerId="LiveId" clId="{6DF857B5-660F-40AD-AE34-E6311FE08623}" dt="2022-10-17T02:50:55.132" v="9" actId="255"/>
          <ac:spMkLst>
            <pc:docMk/>
            <pc:sldMk cId="3467616526" sldId="316"/>
            <ac:spMk id="6" creationId="{D97A8347-D851-34A3-4903-0BFAD749F670}"/>
          </ac:spMkLst>
        </pc:spChg>
        <pc:spChg chg="add mod">
          <ac:chgData name="Gil Keidar" userId="39bab330baa1541e" providerId="LiveId" clId="{6DF857B5-660F-40AD-AE34-E6311FE08623}" dt="2022-10-17T02:52:01.017" v="16" actId="1076"/>
          <ac:spMkLst>
            <pc:docMk/>
            <pc:sldMk cId="3467616526" sldId="316"/>
            <ac:spMk id="19" creationId="{CAD85FFE-4A11-4FD3-A148-8382B588DB91}"/>
          </ac:spMkLst>
        </pc:spChg>
        <pc:spChg chg="add mod">
          <ac:chgData name="Gil Keidar" userId="39bab330baa1541e" providerId="LiveId" clId="{6DF857B5-660F-40AD-AE34-E6311FE08623}" dt="2022-10-17T02:52:53.935" v="20" actId="1076"/>
          <ac:spMkLst>
            <pc:docMk/>
            <pc:sldMk cId="3467616526" sldId="316"/>
            <ac:spMk id="20" creationId="{86CF2AF2-F452-0389-476F-44BF86B443BC}"/>
          </ac:spMkLst>
        </pc:spChg>
        <pc:spChg chg="add mod">
          <ac:chgData name="Gil Keidar" userId="39bab330baa1541e" providerId="LiveId" clId="{6DF857B5-660F-40AD-AE34-E6311FE08623}" dt="2022-10-17T02:59:42.160" v="57" actId="1076"/>
          <ac:spMkLst>
            <pc:docMk/>
            <pc:sldMk cId="3467616526" sldId="316"/>
            <ac:spMk id="21" creationId="{66DC6469-B54F-3402-996E-151D4CCB0AB7}"/>
          </ac:spMkLst>
        </pc:spChg>
        <pc:cxnChg chg="mod">
          <ac:chgData name="Gil Keidar" userId="39bab330baa1541e" providerId="LiveId" clId="{6DF857B5-660F-40AD-AE34-E6311FE08623}" dt="2022-10-17T03:02:10.616" v="66" actId="13822"/>
          <ac:cxnSpMkLst>
            <pc:docMk/>
            <pc:sldMk cId="3467616526" sldId="316"/>
            <ac:cxnSpMk id="10" creationId="{16B1F165-F355-4A71-BA1F-898D42F42EBA}"/>
          </ac:cxnSpMkLst>
        </pc:cxnChg>
        <pc:cxnChg chg="mod">
          <ac:chgData name="Gil Keidar" userId="39bab330baa1541e" providerId="LiveId" clId="{6DF857B5-660F-40AD-AE34-E6311FE08623}" dt="2022-10-17T02:55:18.330" v="30" actId="13822"/>
          <ac:cxnSpMkLst>
            <pc:docMk/>
            <pc:sldMk cId="3467616526" sldId="316"/>
            <ac:cxnSpMk id="12" creationId="{A52FF34A-45D2-6F16-BEED-3346701D1237}"/>
          </ac:cxnSpMkLst>
        </pc:cxnChg>
        <pc:cxnChg chg="mod">
          <ac:chgData name="Gil Keidar" userId="39bab330baa1541e" providerId="LiveId" clId="{6DF857B5-660F-40AD-AE34-E6311FE08623}" dt="2022-10-17T02:54:03.574" v="25" actId="13822"/>
          <ac:cxnSpMkLst>
            <pc:docMk/>
            <pc:sldMk cId="3467616526" sldId="316"/>
            <ac:cxnSpMk id="15" creationId="{055571E8-1C37-4521-853D-7E847C1FFB06}"/>
          </ac:cxnSpMkLst>
        </pc:cxnChg>
        <pc:cxnChg chg="mod">
          <ac:chgData name="Gil Keidar" userId="39bab330baa1541e" providerId="LiveId" clId="{6DF857B5-660F-40AD-AE34-E6311FE08623}" dt="2022-10-17T02:53:57.742" v="24" actId="13822"/>
          <ac:cxnSpMkLst>
            <pc:docMk/>
            <pc:sldMk cId="3467616526" sldId="316"/>
            <ac:cxnSpMk id="50" creationId="{48233E66-8F3B-430C-BBE9-E44D680AA377}"/>
          </ac:cxnSpMkLst>
        </pc:cxnChg>
        <pc:cxnChg chg="mod">
          <ac:chgData name="Gil Keidar" userId="39bab330baa1541e" providerId="LiveId" clId="{6DF857B5-660F-40AD-AE34-E6311FE08623}" dt="2022-10-17T02:59:28.738" v="55" actId="13822"/>
          <ac:cxnSpMkLst>
            <pc:docMk/>
            <pc:sldMk cId="3467616526" sldId="316"/>
            <ac:cxnSpMk id="51" creationId="{6B7475D9-4225-421F-B9BF-C06D80B879D5}"/>
          </ac:cxnSpMkLst>
        </pc:cxnChg>
        <pc:cxnChg chg="mod">
          <ac:chgData name="Gil Keidar" userId="39bab330baa1541e" providerId="LiveId" clId="{6DF857B5-660F-40AD-AE34-E6311FE08623}" dt="2022-10-17T02:55:08.328" v="29" actId="13822"/>
          <ac:cxnSpMkLst>
            <pc:docMk/>
            <pc:sldMk cId="3467616526" sldId="316"/>
            <ac:cxnSpMk id="78" creationId="{2B8F780B-E360-4796-8950-B8B5AE34D802}"/>
          </ac:cxnSpMkLst>
        </pc:cxnChg>
        <pc:cxnChg chg="mod">
          <ac:chgData name="Gil Keidar" userId="39bab330baa1541e" providerId="LiveId" clId="{6DF857B5-660F-40AD-AE34-E6311FE08623}" dt="2022-10-17T02:55:02.425" v="28" actId="13822"/>
          <ac:cxnSpMkLst>
            <pc:docMk/>
            <pc:sldMk cId="3467616526" sldId="316"/>
            <ac:cxnSpMk id="81" creationId="{200FFCD9-F653-4696-A8FC-3140C1AC336A}"/>
          </ac:cxnSpMkLst>
        </pc:cxnChg>
      </pc:sldChg>
    </pc:docChg>
  </pc:docChgLst>
  <pc:docChgLst>
    <pc:chgData name="Ron Keidar" userId="bd522e22234dfd79" providerId="LiveId" clId="{CDAD63D6-9DFC-49F1-B42C-0A97A6F6B0A5}"/>
    <pc:docChg chg="modSld">
      <pc:chgData name="Ron Keidar" userId="bd522e22234dfd79" providerId="LiveId" clId="{CDAD63D6-9DFC-49F1-B42C-0A97A6F6B0A5}" dt="2022-06-25T20:30:42.248" v="24" actId="20577"/>
      <pc:docMkLst>
        <pc:docMk/>
      </pc:docMkLst>
      <pc:sldChg chg="modSp mod">
        <pc:chgData name="Ron Keidar" userId="bd522e22234dfd79" providerId="LiveId" clId="{CDAD63D6-9DFC-49F1-B42C-0A97A6F6B0A5}" dt="2022-06-25T20:30:42.248" v="24" actId="20577"/>
        <pc:sldMkLst>
          <pc:docMk/>
          <pc:sldMk cId="2509154859" sldId="288"/>
        </pc:sldMkLst>
        <pc:spChg chg="mod">
          <ac:chgData name="Ron Keidar" userId="bd522e22234dfd79" providerId="LiveId" clId="{CDAD63D6-9DFC-49F1-B42C-0A97A6F6B0A5}" dt="2022-06-25T20:30:42.248" v="24" actId="20577"/>
          <ac:spMkLst>
            <pc:docMk/>
            <pc:sldMk cId="2509154859" sldId="288"/>
            <ac:spMk id="10" creationId="{EB1AADA8-3F5D-1E95-C0F5-9407CE2D0472}"/>
          </ac:spMkLst>
        </pc:spChg>
      </pc:sldChg>
    </pc:docChg>
  </pc:docChgLst>
  <pc:docChgLst>
    <pc:chgData name="Gil Keidar" userId="39bab330baa1541e" providerId="LiveId" clId="{D35F821E-7DE7-4E8A-9773-7934E9A738C7}"/>
    <pc:docChg chg="modSld">
      <pc:chgData name="Gil Keidar" userId="39bab330baa1541e" providerId="LiveId" clId="{D35F821E-7DE7-4E8A-9773-7934E9A738C7}" dt="2022-09-20T00:55:52.415" v="9" actId="404"/>
      <pc:docMkLst>
        <pc:docMk/>
      </pc:docMkLst>
      <pc:sldChg chg="modSp">
        <pc:chgData name="Gil Keidar" userId="39bab330baa1541e" providerId="LiveId" clId="{D35F821E-7DE7-4E8A-9773-7934E9A738C7}" dt="2022-09-20T00:55:52.415" v="9" actId="404"/>
        <pc:sldMkLst>
          <pc:docMk/>
          <pc:sldMk cId="1365068394" sldId="315"/>
        </pc:sldMkLst>
        <pc:spChg chg="mod">
          <ac:chgData name="Gil Keidar" userId="39bab330baa1541e" providerId="LiveId" clId="{D35F821E-7DE7-4E8A-9773-7934E9A738C7}" dt="2022-09-20T00:55:52.415" v="9" actId="404"/>
          <ac:spMkLst>
            <pc:docMk/>
            <pc:sldMk cId="1365068394" sldId="315"/>
            <ac:spMk id="18" creationId="{719F60E6-B6C3-4E2E-06AD-B1C6A15EAD78}"/>
          </ac:spMkLst>
        </pc:spChg>
      </pc:sldChg>
    </pc:docChg>
  </pc:docChgLst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  <pc:docChgLst>
    <pc:chgData name="Ron Keidar" userId="bd522e22234dfd79" providerId="LiveId" clId="{4B1E60C3-B896-4997-918E-019834190050}"/>
    <pc:docChg chg="undo custSel addSld delSld modSld">
      <pc:chgData name="Ron Keidar" userId="bd522e22234dfd79" providerId="LiveId" clId="{4B1E60C3-B896-4997-918E-019834190050}" dt="2022-08-29T21:55:51.597" v="284" actId="20577"/>
      <pc:docMkLst>
        <pc:docMk/>
      </pc:docMkLst>
      <pc:sldChg chg="addSp delSp modSp add mod">
        <pc:chgData name="Ron Keidar" userId="bd522e22234dfd79" providerId="LiveId" clId="{4B1E60C3-B896-4997-918E-019834190050}" dt="2022-08-29T21:38:30.986" v="191" actId="20577"/>
        <pc:sldMkLst>
          <pc:docMk/>
          <pc:sldMk cId="834680481" sldId="313"/>
        </pc:sldMkLst>
        <pc:spChg chg="del">
          <ac:chgData name="Ron Keidar" userId="bd522e22234dfd79" providerId="LiveId" clId="{4B1E60C3-B896-4997-918E-019834190050}" dt="2022-08-29T21:32:01.322" v="25" actId="478"/>
          <ac:spMkLst>
            <pc:docMk/>
            <pc:sldMk cId="834680481" sldId="313"/>
            <ac:spMk id="2" creationId="{0B003A91-19D5-4AF4-AA81-BBDCE3EA7BE3}"/>
          </ac:spMkLst>
        </pc:spChg>
        <pc:spChg chg="mod">
          <ac:chgData name="Ron Keidar" userId="bd522e22234dfd79" providerId="LiveId" clId="{4B1E60C3-B896-4997-918E-019834190050}" dt="2022-08-29T21:31:39.459" v="18" actId="20577"/>
          <ac:spMkLst>
            <pc:docMk/>
            <pc:sldMk cId="834680481" sldId="313"/>
            <ac:spMk id="3" creationId="{3F4E6031-FEBC-4194-8BA0-2FC6A56A0C1E}"/>
          </ac:spMkLst>
        </pc:spChg>
        <pc:spChg chg="del mod">
          <ac:chgData name="Ron Keidar" userId="bd522e22234dfd79" providerId="LiveId" clId="{4B1E60C3-B896-4997-918E-019834190050}" dt="2022-08-29T21:31:44.652" v="21" actId="478"/>
          <ac:spMkLst>
            <pc:docMk/>
            <pc:sldMk cId="834680481" sldId="313"/>
            <ac:spMk id="9" creationId="{79AD7FA0-2C5B-4CB6-9E76-7EEB152DF7E8}"/>
          </ac:spMkLst>
        </pc:spChg>
        <pc:spChg chg="mod">
          <ac:chgData name="Ron Keidar" userId="bd522e22234dfd79" providerId="LiveId" clId="{4B1E60C3-B896-4997-918E-019834190050}" dt="2022-08-29T21:33:22.405" v="80" actId="20577"/>
          <ac:spMkLst>
            <pc:docMk/>
            <pc:sldMk cId="834680481" sldId="313"/>
            <ac:spMk id="10" creationId="{F662345A-68AE-69A8-FFFE-5EB648CC51A4}"/>
          </ac:spMkLst>
        </pc:spChg>
        <pc:spChg chg="add mod">
          <ac:chgData name="Ron Keidar" userId="bd522e22234dfd79" providerId="LiveId" clId="{4B1E60C3-B896-4997-918E-019834190050}" dt="2022-08-29T21:31:54.657" v="24" actId="20577"/>
          <ac:spMkLst>
            <pc:docMk/>
            <pc:sldMk cId="834680481" sldId="313"/>
            <ac:spMk id="11" creationId="{E086C5B6-7188-0F61-1029-5F0390E190B9}"/>
          </ac:spMkLst>
        </pc:spChg>
        <pc:graphicFrameChg chg="modGraphic">
          <ac:chgData name="Ron Keidar" userId="bd522e22234dfd79" providerId="LiveId" clId="{4B1E60C3-B896-4997-918E-019834190050}" dt="2022-08-29T21:38:30.986" v="191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</pc:sldChg>
      <pc:sldChg chg="add del">
        <pc:chgData name="Ron Keidar" userId="bd522e22234dfd79" providerId="LiveId" clId="{4B1E60C3-B896-4997-918E-019834190050}" dt="2022-08-29T21:54:19.273" v="193"/>
        <pc:sldMkLst>
          <pc:docMk/>
          <pc:sldMk cId="732355879" sldId="314"/>
        </pc:sldMkLst>
      </pc:sldChg>
      <pc:sldChg chg="addSp delSp modSp add mod">
        <pc:chgData name="Ron Keidar" userId="bd522e22234dfd79" providerId="LiveId" clId="{4B1E60C3-B896-4997-918E-019834190050}" dt="2022-08-29T21:55:51.597" v="284" actId="20577"/>
        <pc:sldMkLst>
          <pc:docMk/>
          <pc:sldMk cId="1641817861" sldId="314"/>
        </pc:sldMkLst>
        <pc:spChg chg="add mod">
          <ac:chgData name="Ron Keidar" userId="bd522e22234dfd79" providerId="LiveId" clId="{4B1E60C3-B896-4997-918E-019834190050}" dt="2022-08-29T21:54:57.807" v="198" actId="20577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4B1E60C3-B896-4997-918E-019834190050}" dt="2022-08-29T21:55:06.407" v="223" actId="20577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4B1E60C3-B896-4997-918E-019834190050}" dt="2022-08-29T21:54:49.518" v="195" actId="478"/>
          <ac:spMkLst>
            <pc:docMk/>
            <pc:sldMk cId="1641817861" sldId="314"/>
            <ac:spMk id="9" creationId="{7BD7F8B8-6C37-4325-9738-1D3018261CF6}"/>
          </ac:spMkLst>
        </pc:spChg>
        <pc:spChg chg="mod">
          <ac:chgData name="Ron Keidar" userId="bd522e22234dfd79" providerId="LiveId" clId="{4B1E60C3-B896-4997-918E-019834190050}" dt="2022-08-29T21:55:51.597" v="284" actId="20577"/>
          <ac:spMkLst>
            <pc:docMk/>
            <pc:sldMk cId="1641817861" sldId="314"/>
            <ac:spMk id="12" creationId="{EC92F7E5-2629-1A32-5661-12B67655FB87}"/>
          </ac:spMkLst>
        </pc:spChg>
        <pc:graphicFrameChg chg="modGraphic">
          <ac:chgData name="Ron Keidar" userId="bd522e22234dfd79" providerId="LiveId" clId="{4B1E60C3-B896-4997-918E-019834190050}" dt="2022-08-29T21:55:41.535" v="258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</pc:sldChg>
    </pc:docChg>
  </pc:docChgLst>
  <pc:docChgLst>
    <pc:chgData name="Ron Keidar" userId="bd522e22234dfd79" providerId="LiveId" clId="{1A09ECA6-DDD6-475E-B22D-99512377EF74}"/>
    <pc:docChg chg="undo custSel modSld">
      <pc:chgData name="Ron Keidar" userId="bd522e22234dfd79" providerId="LiveId" clId="{1A09ECA6-DDD6-475E-B22D-99512377EF74}" dt="2022-07-30T02:26:03.871" v="546"/>
      <pc:docMkLst>
        <pc:docMk/>
      </pc:docMkLst>
      <pc:sldChg chg="addSp delSp modSp mod">
        <pc:chgData name="Ron Keidar" userId="bd522e22234dfd79" providerId="LiveId" clId="{1A09ECA6-DDD6-475E-B22D-99512377EF74}" dt="2022-07-30T02:25:28.282" v="543"/>
        <pc:sldMkLst>
          <pc:docMk/>
          <pc:sldMk cId="159192361" sldId="285"/>
        </pc:sldMkLst>
        <pc:spChg chg="add mod">
          <ac:chgData name="Ron Keidar" userId="bd522e22234dfd79" providerId="LiveId" clId="{1A09ECA6-DDD6-475E-B22D-99512377EF74}" dt="2022-07-30T02:09:33.715" v="306" actId="1035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1A09ECA6-DDD6-475E-B22D-99512377EF74}" dt="2022-07-30T02:21:08.181" v="501" actId="1076"/>
          <ac:spMkLst>
            <pc:docMk/>
            <pc:sldMk cId="159192361" sldId="285"/>
            <ac:spMk id="3" creationId="{1054746F-873E-4C7E-821F-7571C6027F18}"/>
          </ac:spMkLst>
        </pc:spChg>
        <pc:spChg chg="add mod">
          <ac:chgData name="Ron Keidar" userId="bd522e22234dfd79" providerId="LiveId" clId="{1A09ECA6-DDD6-475E-B22D-99512377EF74}" dt="2022-07-30T02:16:50.030" v="391" actId="14100"/>
          <ac:spMkLst>
            <pc:docMk/>
            <pc:sldMk cId="159192361" sldId="285"/>
            <ac:spMk id="4" creationId="{6C99CBF6-E5CA-9BF1-67AD-3A762A96B38A}"/>
          </ac:spMkLst>
        </pc:spChg>
        <pc:spChg chg="add mod">
          <ac:chgData name="Ron Keidar" userId="bd522e22234dfd79" providerId="LiveId" clId="{1A09ECA6-DDD6-475E-B22D-99512377EF74}" dt="2022-07-30T02:13:32.839" v="348" actId="1076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1A09ECA6-DDD6-475E-B22D-99512377EF74}" dt="2022-07-30T02:08:14.652" v="272" actId="6549"/>
          <ac:spMkLst>
            <pc:docMk/>
            <pc:sldMk cId="159192361" sldId="285"/>
            <ac:spMk id="35" creationId="{47F5E05F-6C74-49DA-BC3E-E4F34FF49762}"/>
          </ac:spMkLst>
        </pc:spChg>
        <pc:spChg chg="del">
          <ac:chgData name="Ron Keidar" userId="bd522e22234dfd79" providerId="LiveId" clId="{1A09ECA6-DDD6-475E-B22D-99512377EF74}" dt="2022-07-30T02:12:00.182" v="331" actId="478"/>
          <ac:spMkLst>
            <pc:docMk/>
            <pc:sldMk cId="159192361" sldId="285"/>
            <ac:spMk id="38" creationId="{06810E03-CABE-444F-9C46-C8993031378D}"/>
          </ac:spMkLst>
        </pc:spChg>
        <pc:spChg chg="add mod">
          <ac:chgData name="Ron Keidar" userId="bd522e22234dfd79" providerId="LiveId" clId="{1A09ECA6-DDD6-475E-B22D-99512377EF74}" dt="2022-07-30T02:24:21.803" v="540" actId="1076"/>
          <ac:spMkLst>
            <pc:docMk/>
            <pc:sldMk cId="159192361" sldId="285"/>
            <ac:spMk id="44" creationId="{19DED4E7-9A87-65B0-A778-2F78256580DD}"/>
          </ac:spMkLst>
        </pc:spChg>
        <pc:spChg chg="add del mod ord">
          <ac:chgData name="Ron Keidar" userId="bd522e22234dfd79" providerId="LiveId" clId="{1A09ECA6-DDD6-475E-B22D-99512377EF74}" dt="2022-07-30T02:17:50.349" v="412" actId="478"/>
          <ac:spMkLst>
            <pc:docMk/>
            <pc:sldMk cId="159192361" sldId="285"/>
            <ac:spMk id="51" creationId="{7B9058E1-E9B6-1594-A481-B0CA4CEB6BC9}"/>
          </ac:spMkLst>
        </pc:spChg>
        <pc:spChg chg="add mod">
          <ac:chgData name="Ron Keidar" userId="bd522e22234dfd79" providerId="LiveId" clId="{1A09ECA6-DDD6-475E-B22D-99512377EF74}" dt="2022-07-30T02:25:17.174" v="542"/>
          <ac:spMkLst>
            <pc:docMk/>
            <pc:sldMk cId="159192361" sldId="285"/>
            <ac:spMk id="54" creationId="{937B51B3-D276-C502-FD50-11FDDE5EA8D0}"/>
          </ac:spMkLst>
        </pc:spChg>
        <pc:spChg chg="add mod">
          <ac:chgData name="Ron Keidar" userId="bd522e22234dfd79" providerId="LiveId" clId="{1A09ECA6-DDD6-475E-B22D-99512377EF74}" dt="2022-07-30T02:25:03.330" v="541"/>
          <ac:spMkLst>
            <pc:docMk/>
            <pc:sldMk cId="159192361" sldId="285"/>
            <ac:spMk id="55" creationId="{E1966C82-9690-8F0F-6013-271CE9BA84A2}"/>
          </ac:spMkLst>
        </pc:spChg>
        <pc:spChg chg="add mod">
          <ac:chgData name="Ron Keidar" userId="bd522e22234dfd79" providerId="LiveId" clId="{1A09ECA6-DDD6-475E-B22D-99512377EF74}" dt="2022-07-30T02:25:28.282" v="543"/>
          <ac:spMkLst>
            <pc:docMk/>
            <pc:sldMk cId="159192361" sldId="285"/>
            <ac:spMk id="56" creationId="{CADE5DE7-4F52-174E-EBC3-46541AC65568}"/>
          </ac:spMkLst>
        </pc:spChg>
        <pc:spChg chg="add mod">
          <ac:chgData name="Ron Keidar" userId="bd522e22234dfd79" providerId="LiveId" clId="{1A09ECA6-DDD6-475E-B22D-99512377EF74}" dt="2022-07-30T02:18:28.861" v="419" actId="1076"/>
          <ac:spMkLst>
            <pc:docMk/>
            <pc:sldMk cId="159192361" sldId="285"/>
            <ac:spMk id="63" creationId="{B6D4C02E-9BD1-6D9C-A3DF-D3CE70734F60}"/>
          </ac:spMkLst>
        </pc:spChg>
        <pc:spChg chg="add mod">
          <ac:chgData name="Ron Keidar" userId="bd522e22234dfd79" providerId="LiveId" clId="{1A09ECA6-DDD6-475E-B22D-99512377EF74}" dt="2022-07-30T02:15:44.933" v="362" actId="1076"/>
          <ac:spMkLst>
            <pc:docMk/>
            <pc:sldMk cId="159192361" sldId="285"/>
            <ac:spMk id="64" creationId="{526D4A2B-AD50-1A1B-D68C-708D17F554C4}"/>
          </ac:spMkLst>
        </pc:spChg>
        <pc:spChg chg="add mod">
          <ac:chgData name="Ron Keidar" userId="bd522e22234dfd79" providerId="LiveId" clId="{1A09ECA6-DDD6-475E-B22D-99512377EF74}" dt="2022-07-30T02:21:05.908" v="500" actId="1036"/>
          <ac:spMkLst>
            <pc:docMk/>
            <pc:sldMk cId="159192361" sldId="285"/>
            <ac:spMk id="67" creationId="{294E4708-B74D-1E94-9409-4D07C1136582}"/>
          </ac:spMkLst>
        </pc:spChg>
        <pc:spChg chg="add mod">
          <ac:chgData name="Ron Keidar" userId="bd522e22234dfd79" providerId="LiveId" clId="{1A09ECA6-DDD6-475E-B22D-99512377EF74}" dt="2022-07-30T02:22:04.961" v="506" actId="1076"/>
          <ac:spMkLst>
            <pc:docMk/>
            <pc:sldMk cId="159192361" sldId="285"/>
            <ac:spMk id="68" creationId="{A6B21DB3-C7F9-8961-2646-151C406C51CA}"/>
          </ac:spMkLst>
        </pc:spChg>
        <pc:spChg chg="add mod">
          <ac:chgData name="Ron Keidar" userId="bd522e22234dfd79" providerId="LiveId" clId="{1A09ECA6-DDD6-475E-B22D-99512377EF74}" dt="2022-07-30T02:17:27.199" v="407" actId="1076"/>
          <ac:spMkLst>
            <pc:docMk/>
            <pc:sldMk cId="159192361" sldId="285"/>
            <ac:spMk id="71" creationId="{8AC9AE17-B660-758A-1A54-4ADD6379AC38}"/>
          </ac:spMkLst>
        </pc:spChg>
        <pc:spChg chg="add mod">
          <ac:chgData name="Ron Keidar" userId="bd522e22234dfd79" providerId="LiveId" clId="{1A09ECA6-DDD6-475E-B22D-99512377EF74}" dt="2022-07-30T02:18:04.964" v="413" actId="14100"/>
          <ac:spMkLst>
            <pc:docMk/>
            <pc:sldMk cId="159192361" sldId="285"/>
            <ac:spMk id="72" creationId="{CFC39A3D-7F2B-DCAC-BC41-28BE3C6B2C5F}"/>
          </ac:spMkLst>
        </pc:spChg>
        <pc:spChg chg="add mod">
          <ac:chgData name="Ron Keidar" userId="bd522e22234dfd79" providerId="LiveId" clId="{1A09ECA6-DDD6-475E-B22D-99512377EF74}" dt="2022-07-30T02:18:12.859" v="416" actId="14100"/>
          <ac:spMkLst>
            <pc:docMk/>
            <pc:sldMk cId="159192361" sldId="285"/>
            <ac:spMk id="73" creationId="{D9A714B9-C469-52CF-416E-8652B5D683D8}"/>
          </ac:spMkLst>
        </pc:spChg>
        <pc:spChg chg="add mod">
          <ac:chgData name="Ron Keidar" userId="bd522e22234dfd79" providerId="LiveId" clId="{1A09ECA6-DDD6-475E-B22D-99512377EF74}" dt="2022-07-30T02:22:19.243" v="515" actId="20577"/>
          <ac:spMkLst>
            <pc:docMk/>
            <pc:sldMk cId="159192361" sldId="285"/>
            <ac:spMk id="83" creationId="{6ED5FAC1-8CC5-A0E7-DE6F-D4F4F32389EA}"/>
          </ac:spMkLst>
        </pc:spChg>
        <pc:picChg chg="add mod ord">
          <ac:chgData name="Ron Keidar" userId="bd522e22234dfd79" providerId="LiveId" clId="{1A09ECA6-DDD6-475E-B22D-99512377EF74}" dt="2022-07-30T02:19:22.362" v="470" actId="1036"/>
          <ac:picMkLst>
            <pc:docMk/>
            <pc:sldMk cId="159192361" sldId="285"/>
            <ac:picMk id="57" creationId="{12E78568-8857-CE34-781B-3DA989D75A5D}"/>
          </ac:picMkLst>
        </pc:picChg>
        <pc:cxnChg chg="add mod">
          <ac:chgData name="Ron Keidar" userId="bd522e22234dfd79" providerId="LiveId" clId="{1A09ECA6-DDD6-475E-B22D-99512377EF74}" dt="2022-07-30T02:20:21.948" v="473" actId="108"/>
          <ac:cxnSpMkLst>
            <pc:docMk/>
            <pc:sldMk cId="159192361" sldId="285"/>
            <ac:cxnSpMk id="6" creationId="{656800BF-5AAF-38BB-47E9-ECDB72C7CCDA}"/>
          </ac:cxnSpMkLst>
        </pc:cxnChg>
        <pc:cxnChg chg="add del mod">
          <ac:chgData name="Ron Keidar" userId="bd522e22234dfd79" providerId="LiveId" clId="{1A09ECA6-DDD6-475E-B22D-99512377EF74}" dt="2022-07-30T02:14:37.631" v="357" actId="478"/>
          <ac:cxnSpMkLst>
            <pc:docMk/>
            <pc:sldMk cId="159192361" sldId="285"/>
            <ac:cxnSpMk id="12" creationId="{FF20E0D4-7285-B2F2-062B-D7F64A692738}"/>
          </ac:cxnSpMkLst>
        </pc:cxnChg>
        <pc:cxnChg chg="add mod">
          <ac:chgData name="Ron Keidar" userId="bd522e22234dfd79" providerId="LiveId" clId="{1A09ECA6-DDD6-475E-B22D-99512377EF74}" dt="2022-07-30T02:22:30.216" v="516" actId="108"/>
          <ac:cxnSpMkLst>
            <pc:docMk/>
            <pc:sldMk cId="159192361" sldId="285"/>
            <ac:cxnSpMk id="15" creationId="{351BC13F-35E5-D786-C4FB-D20F2A82AB79}"/>
          </ac:cxnSpMkLst>
        </pc:cxnChg>
        <pc:cxnChg chg="add mod">
          <ac:chgData name="Ron Keidar" userId="bd522e22234dfd79" providerId="LiveId" clId="{1A09ECA6-DDD6-475E-B22D-99512377EF74}" dt="2022-07-30T02:21:00.142" v="483" actId="108"/>
          <ac:cxnSpMkLst>
            <pc:docMk/>
            <pc:sldMk cId="159192361" sldId="285"/>
            <ac:cxnSpMk id="18" creationId="{4A681C30-ECB3-E5E2-960B-0E2DC73684AF}"/>
          </ac:cxnSpMkLst>
        </pc:cxnChg>
        <pc:cxnChg chg="add mod">
          <ac:chgData name="Ron Keidar" userId="bd522e22234dfd79" providerId="LiveId" clId="{1A09ECA6-DDD6-475E-B22D-99512377EF74}" dt="2022-07-30T02:21:56.960" v="505" actId="14100"/>
          <ac:cxnSpMkLst>
            <pc:docMk/>
            <pc:sldMk cId="159192361" sldId="285"/>
            <ac:cxnSpMk id="27" creationId="{3BA80336-202F-821B-A28F-40DC93D554BB}"/>
          </ac:cxnSpMkLst>
        </pc:cxnChg>
        <pc:cxnChg chg="add del">
          <ac:chgData name="Ron Keidar" userId="bd522e22234dfd79" providerId="LiveId" clId="{1A09ECA6-DDD6-475E-B22D-99512377EF74}" dt="2022-07-30T02:23:01.172" v="518" actId="478"/>
          <ac:cxnSpMkLst>
            <pc:docMk/>
            <pc:sldMk cId="159192361" sldId="285"/>
            <ac:cxnSpMk id="31" creationId="{FA666EF9-CFE3-94D3-F2C6-64C73F00340C}"/>
          </ac:cxnSpMkLst>
        </pc:cxnChg>
        <pc:cxnChg chg="add mod">
          <ac:chgData name="Ron Keidar" userId="bd522e22234dfd79" providerId="LiveId" clId="{1A09ECA6-DDD6-475E-B22D-99512377EF74}" dt="2022-07-30T02:23:54.826" v="521" actId="14100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1A09ECA6-DDD6-475E-B22D-99512377EF74}" dt="2022-07-30T02:20:17.952" v="472" actId="108"/>
          <ac:cxnSpMkLst>
            <pc:docMk/>
            <pc:sldMk cId="159192361" sldId="285"/>
            <ac:cxnSpMk id="39" creationId="{DBFBD2C3-B7CD-4D91-AFD5-FFD3010E1E04}"/>
          </ac:cxnSpMkLst>
        </pc:cxnChg>
        <pc:cxnChg chg="add mod">
          <ac:chgData name="Ron Keidar" userId="bd522e22234dfd79" providerId="LiveId" clId="{1A09ECA6-DDD6-475E-B22D-99512377EF74}" dt="2022-07-30T02:20:55.501" v="482" actId="1076"/>
          <ac:cxnSpMkLst>
            <pc:docMk/>
            <pc:sldMk cId="159192361" sldId="285"/>
            <ac:cxnSpMk id="75" creationId="{FBF21372-ACB3-E312-26F3-8C27A935B350}"/>
          </ac:cxnSpMkLst>
        </pc:cxnChg>
      </pc:sldChg>
      <pc:sldChg chg="addSp delSp modSp mod">
        <pc:chgData name="Ron Keidar" userId="bd522e22234dfd79" providerId="LiveId" clId="{1A09ECA6-DDD6-475E-B22D-99512377EF74}" dt="2022-07-30T02:26:03.871" v="546"/>
        <pc:sldMkLst>
          <pc:docMk/>
          <pc:sldMk cId="2192530381" sldId="301"/>
        </pc:sldMkLst>
        <pc:spChg chg="mod">
          <ac:chgData name="Ron Keidar" userId="bd522e22234dfd79" providerId="LiveId" clId="{1A09ECA6-DDD6-475E-B22D-99512377EF74}" dt="2022-07-30T02:25:53.634" v="545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1A09ECA6-DDD6-475E-B22D-99512377EF74}" dt="2022-07-30T02:26:03.871" v="546"/>
          <ac:spMkLst>
            <pc:docMk/>
            <pc:sldMk cId="2192530381" sldId="301"/>
            <ac:spMk id="94" creationId="{B39C4B69-3B49-51D5-5E66-5B958B453F6E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6" creationId="{04F23BC4-3200-249E-2373-D9BA0AC66F46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7" creationId="{B3E421ED-1FE6-B408-A4AB-FCFCD1ED10D1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8" creationId="{BB5324E6-8231-C626-D9F1-ABD6C08F0060}"/>
          </ac:spMkLst>
        </pc:spChg>
        <pc:spChg chg="add del mod">
          <ac:chgData name="Ron Keidar" userId="bd522e22234dfd79" providerId="LiveId" clId="{1A09ECA6-DDD6-475E-B22D-99512377EF74}" dt="2022-07-30T02:03:14.761" v="138" actId="478"/>
          <ac:spMkLst>
            <pc:docMk/>
            <pc:sldMk cId="2192530381" sldId="301"/>
            <ac:spMk id="129" creationId="{FAA76759-1C59-C44C-9AA4-D19F6A9E8236}"/>
          </ac:spMkLst>
        </pc:spChg>
        <pc:spChg chg="add mod">
          <ac:chgData name="Ron Keidar" userId="bd522e22234dfd79" providerId="LiveId" clId="{1A09ECA6-DDD6-475E-B22D-99512377EF74}" dt="2022-07-30T02:04:39.356" v="234" actId="20577"/>
          <ac:spMkLst>
            <pc:docMk/>
            <pc:sldMk cId="2192530381" sldId="301"/>
            <ac:spMk id="131" creationId="{A96BE965-AA0C-C14C-6ABC-CDE1CC40E495}"/>
          </ac:spMkLst>
        </pc:spChg>
        <pc:spChg chg="add mod">
          <ac:chgData name="Ron Keidar" userId="bd522e22234dfd79" providerId="LiveId" clId="{1A09ECA6-DDD6-475E-B22D-99512377EF74}" dt="2022-07-30T02:04:33.170" v="230" actId="20577"/>
          <ac:spMkLst>
            <pc:docMk/>
            <pc:sldMk cId="2192530381" sldId="301"/>
            <ac:spMk id="132" creationId="{D6FF7089-278E-B51B-6C58-D0558AF930AD}"/>
          </ac:spMkLst>
        </pc:spChg>
        <pc:spChg chg="add mod">
          <ac:chgData name="Ron Keidar" userId="bd522e22234dfd79" providerId="LiveId" clId="{1A09ECA6-DDD6-475E-B22D-99512377EF74}" dt="2022-07-30T02:04:27.080" v="226" actId="20577"/>
          <ac:spMkLst>
            <pc:docMk/>
            <pc:sldMk cId="2192530381" sldId="301"/>
            <ac:spMk id="133" creationId="{CE488F85-C801-0AC6-4F57-7D6FA3CFBCE7}"/>
          </ac:spMkLst>
        </pc:spChg>
        <pc:spChg chg="add mod">
          <ac:chgData name="Ron Keidar" userId="bd522e22234dfd79" providerId="LiveId" clId="{1A09ECA6-DDD6-475E-B22D-99512377EF74}" dt="2022-07-30T02:04:17.669" v="209" actId="6549"/>
          <ac:spMkLst>
            <pc:docMk/>
            <pc:sldMk cId="2192530381" sldId="301"/>
            <ac:spMk id="134" creationId="{B203C7F4-7701-9956-9A36-05F932EA08A3}"/>
          </ac:spMkLst>
        </pc:spChg>
        <pc:spChg chg="add mod">
          <ac:chgData name="Ron Keidar" userId="bd522e22234dfd79" providerId="LiveId" clId="{1A09ECA6-DDD6-475E-B22D-99512377EF74}" dt="2022-07-30T02:04:07.967" v="190" actId="20577"/>
          <ac:spMkLst>
            <pc:docMk/>
            <pc:sldMk cId="2192530381" sldId="301"/>
            <ac:spMk id="135" creationId="{331CAE3E-540F-F313-5E1B-074276A8CA31}"/>
          </ac:spMkLst>
        </pc:spChg>
        <pc:spChg chg="add mod">
          <ac:chgData name="Ron Keidar" userId="bd522e22234dfd79" providerId="LiveId" clId="{1A09ECA6-DDD6-475E-B22D-99512377EF74}" dt="2022-07-30T02:03:58.231" v="176" actId="20577"/>
          <ac:spMkLst>
            <pc:docMk/>
            <pc:sldMk cId="2192530381" sldId="301"/>
            <ac:spMk id="136" creationId="{41A9B246-D538-2240-E48B-C173B9C559AD}"/>
          </ac:spMkLst>
        </pc:spChg>
        <pc:spChg chg="add mod">
          <ac:chgData name="Ron Keidar" userId="bd522e22234dfd79" providerId="LiveId" clId="{1A09ECA6-DDD6-475E-B22D-99512377EF74}" dt="2022-07-30T02:03:49.700" v="163" actId="6549"/>
          <ac:spMkLst>
            <pc:docMk/>
            <pc:sldMk cId="2192530381" sldId="301"/>
            <ac:spMk id="137" creationId="{40906A38-27C7-9EF8-7FFD-E602A596AC05}"/>
          </ac:spMkLst>
        </pc:spChg>
        <pc:spChg chg="add mod">
          <ac:chgData name="Ron Keidar" userId="bd522e22234dfd79" providerId="LiveId" clId="{1A09ECA6-DDD6-475E-B22D-99512377EF74}" dt="2022-07-30T02:25:43.670" v="544"/>
          <ac:spMkLst>
            <pc:docMk/>
            <pc:sldMk cId="2192530381" sldId="301"/>
            <ac:spMk id="139" creationId="{17762AAD-D1DA-1F16-8CC7-A39CFB530820}"/>
          </ac:spMkLst>
        </pc:sp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30" creationId="{47C049E6-84D4-78BC-6916-65E4C034774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4" creationId="{73ABFB5D-B2C0-8AB3-F76B-DFAFD6648AB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5" creationId="{9A480B20-19E0-2E9B-5FFD-485AAE63F32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6" creationId="{D414B4C7-DCBE-ADEE-E8DD-2B21BA6BADE1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7" creationId="{D0CF563F-A2EA-DDE9-D353-7A3D5AC220C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8" creationId="{80A5E65C-657C-9C4F-CB5A-903217B71229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9" creationId="{A69C00E9-02E1-6B53-F315-A8CA3C3292CD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0" creationId="{C6475D6A-1824-ACD6-B65D-DCB665DD4C78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1" creationId="{FE3E640F-24A9-4F11-1C43-399706F6CA81}"/>
          </ac:cxnSpMkLst>
        </pc:cxnChg>
      </pc:sldChg>
    </pc:docChg>
  </pc:docChgLst>
  <pc:docChgLst>
    <pc:chgData name="Ron Keidar" userId="bd522e22234dfd79" providerId="LiveId" clId="{4FCCB4F3-BA8E-49C6-964C-9E66067DA3DB}"/>
    <pc:docChg chg="undo custSel addSld modSld modMainMaster modSection">
      <pc:chgData name="Ron Keidar" userId="bd522e22234dfd79" providerId="LiveId" clId="{4FCCB4F3-BA8E-49C6-964C-9E66067DA3DB}" dt="2022-09-06T04:53:28.323" v="722"/>
      <pc:docMkLst>
        <pc:docMk/>
      </pc:docMkLst>
      <pc:sldChg chg="addSp delSp modSp mod modTransition modAnim">
        <pc:chgData name="Ron Keidar" userId="bd522e22234dfd79" providerId="LiveId" clId="{4FCCB4F3-BA8E-49C6-964C-9E66067DA3DB}" dt="2022-09-06T04:53:28.323" v="722"/>
        <pc:sldMkLst>
          <pc:docMk/>
          <pc:sldMk cId="2196176356" sldId="257"/>
        </pc:sldMkLst>
        <pc:spChg chg="add del mod">
          <ac:chgData name="Ron Keidar" userId="bd522e22234dfd79" providerId="LiveId" clId="{4FCCB4F3-BA8E-49C6-964C-9E66067DA3DB}" dt="2022-09-06T04:03:34.580" v="141" actId="478"/>
          <ac:spMkLst>
            <pc:docMk/>
            <pc:sldMk cId="2196176356" sldId="257"/>
            <ac:spMk id="27" creationId="{ED58C236-6E0C-8A22-5CFD-E12F5B13A902}"/>
          </ac:spMkLst>
        </pc:spChg>
        <pc:spChg chg="add mod">
          <ac:chgData name="Ron Keidar" userId="bd522e22234dfd79" providerId="LiveId" clId="{4FCCB4F3-BA8E-49C6-964C-9E66067DA3DB}" dt="2022-09-06T04:03:35.207" v="142"/>
          <ac:spMkLst>
            <pc:docMk/>
            <pc:sldMk cId="2196176356" sldId="257"/>
            <ac:spMk id="37" creationId="{EFBF5F9D-DAA2-F12A-D7CA-53AB0AE049E4}"/>
          </ac:spMkLst>
        </pc:spChg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2196176356" sldId="257"/>
            <ac:picMk id="18" creationId="{5BC12352-4E6C-BA7B-2CD2-8FE7DB170564}"/>
          </ac:picMkLst>
        </pc:picChg>
        <pc:picChg chg="add del mod ord">
          <ac:chgData name="Ron Keidar" userId="bd522e22234dfd79" providerId="LiveId" clId="{4FCCB4F3-BA8E-49C6-964C-9E66067DA3DB}" dt="2022-09-06T04:03:34.580" v="141" actId="478"/>
          <ac:picMkLst>
            <pc:docMk/>
            <pc:sldMk cId="2196176356" sldId="257"/>
            <ac:picMk id="32" creationId="{00FE179E-39D4-4214-FE7E-31013CB929C6}"/>
          </ac:picMkLst>
        </pc:picChg>
        <pc:picChg chg="add mod">
          <ac:chgData name="Ron Keidar" userId="bd522e22234dfd79" providerId="LiveId" clId="{4FCCB4F3-BA8E-49C6-964C-9E66067DA3DB}" dt="2022-09-06T04:03:35.207" v="142"/>
          <ac:picMkLst>
            <pc:docMk/>
            <pc:sldMk cId="2196176356" sldId="257"/>
            <ac:picMk id="36" creationId="{858FBB6E-13F1-D094-ACEE-5EC3B26F0105}"/>
          </ac:picMkLst>
        </pc:picChg>
      </pc:sldChg>
      <pc:sldChg chg="addSp delSp modSp mod modTransition modAnim chgLayout">
        <pc:chgData name="Ron Keidar" userId="bd522e22234dfd79" providerId="LiveId" clId="{4FCCB4F3-BA8E-49C6-964C-9E66067DA3DB}" dt="2022-09-06T04:53:28.323" v="722"/>
        <pc:sldMkLst>
          <pc:docMk/>
          <pc:sldMk cId="2109759365" sldId="258"/>
        </pc:sldMkLst>
        <pc:spChg chg="mod ord">
          <ac:chgData name="Ron Keidar" userId="bd522e22234dfd79" providerId="LiveId" clId="{4FCCB4F3-BA8E-49C6-964C-9E66067DA3DB}" dt="2022-09-06T03:51:44.347" v="8" actId="700"/>
          <ac:spMkLst>
            <pc:docMk/>
            <pc:sldMk cId="2109759365" sldId="258"/>
            <ac:spMk id="2" creationId="{6F7C066E-CAA5-4387-9DD5-C9E10E6E6DEE}"/>
          </ac:spMkLst>
        </pc:spChg>
        <pc:spChg chg="add del mod ord">
          <ac:chgData name="Ron Keidar" userId="bd522e22234dfd79" providerId="LiveId" clId="{4FCCB4F3-BA8E-49C6-964C-9E66067DA3DB}" dt="2022-09-06T03:51:44.347" v="8" actId="700"/>
          <ac:spMkLst>
            <pc:docMk/>
            <pc:sldMk cId="2109759365" sldId="258"/>
            <ac:spMk id="42" creationId="{AC93E1C8-2DD9-321F-DA7E-C278DD6477EE}"/>
          </ac:spMkLst>
        </pc:spChg>
        <pc:spChg chg="add mod">
          <ac:chgData name="Ron Keidar" userId="bd522e22234dfd79" providerId="LiveId" clId="{4FCCB4F3-BA8E-49C6-964C-9E66067DA3DB}" dt="2022-09-06T03:55:53.021" v="18" actId="1076"/>
          <ac:spMkLst>
            <pc:docMk/>
            <pc:sldMk cId="2109759365" sldId="258"/>
            <ac:spMk id="44" creationId="{B18A4A93-DC36-2F23-1140-95B285262343}"/>
          </ac:spMkLst>
        </pc:spChg>
        <pc:spChg chg="add mod">
          <ac:chgData name="Ron Keidar" userId="bd522e22234dfd79" providerId="LiveId" clId="{4FCCB4F3-BA8E-49C6-964C-9E66067DA3DB}" dt="2022-09-06T04:03:27.093" v="140" actId="1036"/>
          <ac:spMkLst>
            <pc:docMk/>
            <pc:sldMk cId="2109759365" sldId="258"/>
            <ac:spMk id="46" creationId="{431C9557-DFD6-5C46-99B7-F35FF3D9AF89}"/>
          </ac:spMkLst>
        </pc:spChg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2109759365" sldId="258"/>
            <ac:picMk id="4" creationId="{E9726527-D343-CB3D-975C-170CE8B55CD8}"/>
          </ac:picMkLst>
        </pc:picChg>
        <pc:picChg chg="add mod">
          <ac:chgData name="Ron Keidar" userId="bd522e22234dfd79" providerId="LiveId" clId="{4FCCB4F3-BA8E-49C6-964C-9E66067DA3DB}" dt="2022-09-06T04:03:27.093" v="140" actId="1036"/>
          <ac:picMkLst>
            <pc:docMk/>
            <pc:sldMk cId="2109759365" sldId="258"/>
            <ac:picMk id="45" creationId="{CF8326AD-B012-E64A-4ED0-94959E6F0E79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147341095" sldId="260"/>
        </pc:sldMkLst>
        <pc:spChg chg="add mod">
          <ac:chgData name="Ron Keidar" userId="bd522e22234dfd79" providerId="LiveId" clId="{4FCCB4F3-BA8E-49C6-964C-9E66067DA3DB}" dt="2022-09-06T04:01:10.894" v="88"/>
          <ac:spMkLst>
            <pc:docMk/>
            <pc:sldMk cId="2147341095" sldId="260"/>
            <ac:spMk id="7" creationId="{E40F91B0-0DCE-98E5-CC89-3F4B5D535740}"/>
          </ac:spMkLst>
        </pc:spChg>
        <pc:picChg chg="add mod">
          <ac:chgData name="Ron Keidar" userId="bd522e22234dfd79" providerId="LiveId" clId="{4FCCB4F3-BA8E-49C6-964C-9E66067DA3DB}" dt="2022-09-06T04:01:10.894" v="88"/>
          <ac:picMkLst>
            <pc:docMk/>
            <pc:sldMk cId="2147341095" sldId="260"/>
            <ac:picMk id="6" creationId="{DFAB5B13-DA84-52A3-2000-ABD7D6D265B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382693550" sldId="261"/>
        </pc:sldMkLst>
        <pc:spChg chg="add mod">
          <ac:chgData name="Ron Keidar" userId="bd522e22234dfd79" providerId="LiveId" clId="{4FCCB4F3-BA8E-49C6-964C-9E66067DA3DB}" dt="2022-09-06T04:01:00.413" v="84"/>
          <ac:spMkLst>
            <pc:docMk/>
            <pc:sldMk cId="2382693550" sldId="261"/>
            <ac:spMk id="7" creationId="{334F31CE-B31A-DD33-3124-F5E920EC5815}"/>
          </ac:spMkLst>
        </pc:spChg>
        <pc:picChg chg="add mod">
          <ac:chgData name="Ron Keidar" userId="bd522e22234dfd79" providerId="LiveId" clId="{4FCCB4F3-BA8E-49C6-964C-9E66067DA3DB}" dt="2022-09-06T04:01:00.413" v="84"/>
          <ac:picMkLst>
            <pc:docMk/>
            <pc:sldMk cId="2382693550" sldId="261"/>
            <ac:picMk id="2" creationId="{D943B7D4-05F4-7834-16FB-9618248FA5DD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71103282" sldId="263"/>
        </pc:sldMkLst>
        <pc:spChg chg="add mod">
          <ac:chgData name="Ron Keidar" userId="bd522e22234dfd79" providerId="LiveId" clId="{4FCCB4F3-BA8E-49C6-964C-9E66067DA3DB}" dt="2022-09-06T04:01:04.843" v="86"/>
          <ac:spMkLst>
            <pc:docMk/>
            <pc:sldMk cId="3771103282" sldId="263"/>
            <ac:spMk id="8" creationId="{75C2A48B-3A4A-C143-4EF3-1E7897CBF23C}"/>
          </ac:spMkLst>
        </pc:spChg>
        <pc:picChg chg="add mod">
          <ac:chgData name="Ron Keidar" userId="bd522e22234dfd79" providerId="LiveId" clId="{4FCCB4F3-BA8E-49C6-964C-9E66067DA3DB}" dt="2022-09-06T04:01:04.843" v="86"/>
          <ac:picMkLst>
            <pc:docMk/>
            <pc:sldMk cId="3771103282" sldId="263"/>
            <ac:picMk id="7" creationId="{EEEEB51C-0ECC-B02F-A1C3-94186E40D074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771695062" sldId="264"/>
        </pc:sldMkLst>
        <pc:spChg chg="add mod">
          <ac:chgData name="Ron Keidar" userId="bd522e22234dfd79" providerId="LiveId" clId="{4FCCB4F3-BA8E-49C6-964C-9E66067DA3DB}" dt="2022-09-06T04:01:07.384" v="87"/>
          <ac:spMkLst>
            <pc:docMk/>
            <pc:sldMk cId="2771695062" sldId="264"/>
            <ac:spMk id="8" creationId="{90F60BB3-5D81-DD23-A193-358F1CCCFF9D}"/>
          </ac:spMkLst>
        </pc:spChg>
        <pc:picChg chg="add mod">
          <ac:chgData name="Ron Keidar" userId="bd522e22234dfd79" providerId="LiveId" clId="{4FCCB4F3-BA8E-49C6-964C-9E66067DA3DB}" dt="2022-09-06T04:01:07.384" v="8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93141647" sldId="265"/>
        </pc:sldMkLst>
        <pc:spChg chg="add mod">
          <ac:chgData name="Ron Keidar" userId="bd522e22234dfd79" providerId="LiveId" clId="{4FCCB4F3-BA8E-49C6-964C-9E66067DA3DB}" dt="2022-09-06T04:01:13.189" v="89"/>
          <ac:spMkLst>
            <pc:docMk/>
            <pc:sldMk cId="3793141647" sldId="265"/>
            <ac:spMk id="12" creationId="{E383B557-D2B3-E136-5EEA-6489ED584993}"/>
          </ac:spMkLst>
        </pc:spChg>
        <pc:picChg chg="add mod">
          <ac:chgData name="Ron Keidar" userId="bd522e22234dfd79" providerId="LiveId" clId="{4FCCB4F3-BA8E-49C6-964C-9E66067DA3DB}" dt="2022-09-06T04:01:13.189" v="89"/>
          <ac:picMkLst>
            <pc:docMk/>
            <pc:sldMk cId="3793141647" sldId="265"/>
            <ac:picMk id="11" creationId="{A82DEF28-189A-04B5-C8D6-F31EDB37142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23038699" sldId="266"/>
        </pc:sldMkLst>
        <pc:spChg chg="add mod">
          <ac:chgData name="Ron Keidar" userId="bd522e22234dfd79" providerId="LiveId" clId="{4FCCB4F3-BA8E-49C6-964C-9E66067DA3DB}" dt="2022-09-06T04:01:17.773" v="91"/>
          <ac:spMkLst>
            <pc:docMk/>
            <pc:sldMk cId="3723038699" sldId="266"/>
            <ac:spMk id="6" creationId="{0BEC74CD-AD63-5FB0-C7E4-9989DCCBA87F}"/>
          </ac:spMkLst>
        </pc:spChg>
        <pc:picChg chg="add mod">
          <ac:chgData name="Ron Keidar" userId="bd522e22234dfd79" providerId="LiveId" clId="{4FCCB4F3-BA8E-49C6-964C-9E66067DA3DB}" dt="2022-09-06T04:01:17.773" v="91"/>
          <ac:picMkLst>
            <pc:docMk/>
            <pc:sldMk cId="3723038699" sldId="266"/>
            <ac:picMk id="2" creationId="{B6729B96-C899-B35B-CDE9-D6A165A2089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813310783" sldId="267"/>
        </pc:sldMkLst>
        <pc:spChg chg="add mod">
          <ac:chgData name="Ron Keidar" userId="bd522e22234dfd79" providerId="LiveId" clId="{4FCCB4F3-BA8E-49C6-964C-9E66067DA3DB}" dt="2022-09-06T04:01:15.280" v="90"/>
          <ac:spMkLst>
            <pc:docMk/>
            <pc:sldMk cId="813310783" sldId="267"/>
            <ac:spMk id="6" creationId="{AD38E23B-2DA5-5049-4A6D-AE8E75CBB298}"/>
          </ac:spMkLst>
        </pc:spChg>
        <pc:picChg chg="add mod">
          <ac:chgData name="Ron Keidar" userId="bd522e22234dfd79" providerId="LiveId" clId="{4FCCB4F3-BA8E-49C6-964C-9E66067DA3DB}" dt="2022-09-06T04:01:15.280" v="90"/>
          <ac:picMkLst>
            <pc:docMk/>
            <pc:sldMk cId="813310783" sldId="267"/>
            <ac:picMk id="2" creationId="{A64C9A7E-2992-5833-B906-B4238394BCB9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360646182" sldId="268"/>
        </pc:sldMkLst>
        <pc:spChg chg="add mod">
          <ac:chgData name="Ron Keidar" userId="bd522e22234dfd79" providerId="LiveId" clId="{4FCCB4F3-BA8E-49C6-964C-9E66067DA3DB}" dt="2022-09-06T04:01:28.168" v="95"/>
          <ac:spMkLst>
            <pc:docMk/>
            <pc:sldMk cId="3360646182" sldId="268"/>
            <ac:spMk id="6" creationId="{AA916E79-ACCD-E045-68C5-C9EF44B4AADD}"/>
          </ac:spMkLst>
        </pc:spChg>
        <pc:picChg chg="add mod">
          <ac:chgData name="Ron Keidar" userId="bd522e22234dfd79" providerId="LiveId" clId="{4FCCB4F3-BA8E-49C6-964C-9E66067DA3DB}" dt="2022-09-06T04:01:28.168" v="95"/>
          <ac:picMkLst>
            <pc:docMk/>
            <pc:sldMk cId="3360646182" sldId="268"/>
            <ac:picMk id="2" creationId="{8BBE2746-6F4E-10FD-08A6-7A8C535AE120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61985805" sldId="269"/>
        </pc:sldMkLst>
        <pc:spChg chg="add mod">
          <ac:chgData name="Ron Keidar" userId="bd522e22234dfd79" providerId="LiveId" clId="{4FCCB4F3-BA8E-49C6-964C-9E66067DA3DB}" dt="2022-09-06T04:01:02.447" v="85"/>
          <ac:spMkLst>
            <pc:docMk/>
            <pc:sldMk cId="61985805" sldId="269"/>
            <ac:spMk id="5" creationId="{AB18DA94-F8E8-458F-07F9-C4D9E067C77A}"/>
          </ac:spMkLst>
        </pc:spChg>
        <pc:picChg chg="add mod">
          <ac:chgData name="Ron Keidar" userId="bd522e22234dfd79" providerId="LiveId" clId="{4FCCB4F3-BA8E-49C6-964C-9E66067DA3DB}" dt="2022-09-06T04:01:02.447" v="85"/>
          <ac:picMkLst>
            <pc:docMk/>
            <pc:sldMk cId="61985805" sldId="269"/>
            <ac:picMk id="4" creationId="{57C8AE23-1CF5-1999-1381-36F358D97CF5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3517063215" sldId="270"/>
        </pc:sldMkLst>
        <pc:spChg chg="add mod">
          <ac:chgData name="Ron Keidar" userId="bd522e22234dfd79" providerId="LiveId" clId="{4FCCB4F3-BA8E-49C6-964C-9E66067DA3DB}" dt="2022-09-06T03:59:55.791" v="38"/>
          <ac:spMkLst>
            <pc:docMk/>
            <pc:sldMk cId="3517063215" sldId="270"/>
            <ac:spMk id="8" creationId="{F361A59A-DADA-F093-4387-CC02E8835BB2}"/>
          </ac:spMkLst>
        </pc:spChg>
        <pc:spChg chg="add mod">
          <ac:chgData name="Ron Keidar" userId="bd522e22234dfd79" providerId="LiveId" clId="{4FCCB4F3-BA8E-49C6-964C-9E66067DA3DB}" dt="2022-09-06T04:02:41.815" v="111"/>
          <ac:spMkLst>
            <pc:docMk/>
            <pc:sldMk cId="3517063215" sldId="270"/>
            <ac:spMk id="18" creationId="{CB9DB98D-A4BA-94AB-6726-34182C861ACE}"/>
          </ac:spMkLst>
        </pc:spChg>
        <pc:picChg chg="add del mod">
          <ac:chgData name="Ron Keidar" userId="bd522e22234dfd79" providerId="LiveId" clId="{4FCCB4F3-BA8E-49C6-964C-9E66067DA3DB}" dt="2022-09-06T04:02:40.727" v="110" actId="478"/>
          <ac:picMkLst>
            <pc:docMk/>
            <pc:sldMk cId="3517063215" sldId="270"/>
            <ac:picMk id="6" creationId="{96853E84-0D79-050B-4F4E-0D9D9B572B1C}"/>
          </ac:picMkLst>
        </pc:picChg>
        <pc:picChg chg="add mod">
          <ac:chgData name="Ron Keidar" userId="bd522e22234dfd79" providerId="LiveId" clId="{4FCCB4F3-BA8E-49C6-964C-9E66067DA3DB}" dt="2022-09-06T04:02:41.815" v="111"/>
          <ac:picMkLst>
            <pc:docMk/>
            <pc:sldMk cId="3517063215" sldId="270"/>
            <ac:picMk id="11" creationId="{0D2B038A-F201-330E-659E-B3EEDE6EE098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22480881" sldId="271"/>
        </pc:sldMkLst>
        <pc:spChg chg="add mod">
          <ac:chgData name="Ron Keidar" userId="bd522e22234dfd79" providerId="LiveId" clId="{4FCCB4F3-BA8E-49C6-964C-9E66067DA3DB}" dt="2022-09-06T04:01:20.719" v="92"/>
          <ac:spMkLst>
            <pc:docMk/>
            <pc:sldMk cId="322480881" sldId="271"/>
            <ac:spMk id="7" creationId="{1BFFADC3-D0D5-3377-474D-D55A55A1C3D0}"/>
          </ac:spMkLst>
        </pc:spChg>
        <pc:picChg chg="add mod">
          <ac:chgData name="Ron Keidar" userId="bd522e22234dfd79" providerId="LiveId" clId="{4FCCB4F3-BA8E-49C6-964C-9E66067DA3DB}" dt="2022-09-06T04:01:20.719" v="92"/>
          <ac:picMkLst>
            <pc:docMk/>
            <pc:sldMk cId="322480881" sldId="271"/>
            <ac:picMk id="2" creationId="{FD1D1998-893E-816C-E680-D335182C6710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686519359" sldId="273"/>
        </pc:sldMkLst>
        <pc:spChg chg="add mod">
          <ac:chgData name="Ron Keidar" userId="bd522e22234dfd79" providerId="LiveId" clId="{4FCCB4F3-BA8E-49C6-964C-9E66067DA3DB}" dt="2022-09-06T04:00:25.346" v="75"/>
          <ac:spMkLst>
            <pc:docMk/>
            <pc:sldMk cId="686519359" sldId="273"/>
            <ac:spMk id="9" creationId="{09DF4967-D201-1B6D-7EC1-3598EF1BBD09}"/>
          </ac:spMkLst>
        </pc:spChg>
        <pc:picChg chg="add mod">
          <ac:chgData name="Ron Keidar" userId="bd522e22234dfd79" providerId="LiveId" clId="{4FCCB4F3-BA8E-49C6-964C-9E66067DA3DB}" dt="2022-09-06T04:00:25.346" v="75"/>
          <ac:picMkLst>
            <pc:docMk/>
            <pc:sldMk cId="686519359" sldId="273"/>
            <ac:picMk id="6" creationId="{CBC7497A-1E15-E5C6-19D5-2A80923578E4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607425193" sldId="274"/>
        </pc:sldMkLst>
        <pc:spChg chg="add mod">
          <ac:chgData name="Ron Keidar" userId="bd522e22234dfd79" providerId="LiveId" clId="{4FCCB4F3-BA8E-49C6-964C-9E66067DA3DB}" dt="2022-09-06T03:55:11.003" v="12"/>
          <ac:spMkLst>
            <pc:docMk/>
            <pc:sldMk cId="3607425193" sldId="274"/>
            <ac:spMk id="6" creationId="{AA744518-AC66-0B10-1F24-CFE1ED9CD673}"/>
          </ac:spMkLst>
        </pc:spChg>
        <pc:spChg chg="add mod">
          <ac:chgData name="Ron Keidar" userId="bd522e22234dfd79" providerId="LiveId" clId="{4FCCB4F3-BA8E-49C6-964C-9E66067DA3DB}" dt="2022-09-06T04:00:34.272" v="77"/>
          <ac:spMkLst>
            <pc:docMk/>
            <pc:sldMk cId="3607425193" sldId="274"/>
            <ac:spMk id="24" creationId="{C09F1FAC-6C35-5C21-27A2-403E310A1B9C}"/>
          </ac:spMkLst>
        </pc:spChg>
        <pc:picChg chg="add mod">
          <ac:chgData name="Ron Keidar" userId="bd522e22234dfd79" providerId="LiveId" clId="{4FCCB4F3-BA8E-49C6-964C-9E66067DA3DB}" dt="2022-09-06T04:00:34.272" v="77"/>
          <ac:picMkLst>
            <pc:docMk/>
            <pc:sldMk cId="3607425193" sldId="274"/>
            <ac:picMk id="21" creationId="{BEBE75F0-C337-8774-9D6B-3C9AD1D388A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373000947" sldId="275"/>
        </pc:sldMkLst>
        <pc:spChg chg="add mod">
          <ac:chgData name="Ron Keidar" userId="bd522e22234dfd79" providerId="LiveId" clId="{4FCCB4F3-BA8E-49C6-964C-9E66067DA3DB}" dt="2022-09-06T04:01:51.116" v="106"/>
          <ac:spMkLst>
            <pc:docMk/>
            <pc:sldMk cId="2373000947" sldId="275"/>
            <ac:spMk id="7" creationId="{344DFABA-6C78-1979-BC92-A78B25CDF452}"/>
          </ac:spMkLst>
        </pc:spChg>
        <pc:picChg chg="add mod">
          <ac:chgData name="Ron Keidar" userId="bd522e22234dfd79" providerId="LiveId" clId="{4FCCB4F3-BA8E-49C6-964C-9E66067DA3DB}" dt="2022-09-06T04:01:51.116" v="106"/>
          <ac:picMkLst>
            <pc:docMk/>
            <pc:sldMk cId="2373000947" sldId="275"/>
            <ac:picMk id="6" creationId="{835D47DE-514D-78A0-0119-54F7AA75EADD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862480703" sldId="276"/>
        </pc:sldMkLst>
        <pc:spChg chg="add mod">
          <ac:chgData name="Ron Keidar" userId="bd522e22234dfd79" providerId="LiveId" clId="{4FCCB4F3-BA8E-49C6-964C-9E66067DA3DB}" dt="2022-09-06T04:00:58.641" v="83"/>
          <ac:spMkLst>
            <pc:docMk/>
            <pc:sldMk cId="3862480703" sldId="276"/>
            <ac:spMk id="6" creationId="{1E5702DB-96F8-76AA-973B-C00BE8BC5578}"/>
          </ac:spMkLst>
        </pc:spChg>
        <pc:picChg chg="add mod">
          <ac:chgData name="Ron Keidar" userId="bd522e22234dfd79" providerId="LiveId" clId="{4FCCB4F3-BA8E-49C6-964C-9E66067DA3DB}" dt="2022-09-06T04:00:58.641" v="83"/>
          <ac:picMkLst>
            <pc:docMk/>
            <pc:sldMk cId="3862480703" sldId="276"/>
            <ac:picMk id="2" creationId="{016477C6-01AE-1991-27C8-7518D6913EB6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352378055" sldId="277"/>
        </pc:sldMkLst>
        <pc:spChg chg="add mod">
          <ac:chgData name="Ron Keidar" userId="bd522e22234dfd79" providerId="LiveId" clId="{4FCCB4F3-BA8E-49C6-964C-9E66067DA3DB}" dt="2022-09-06T04:01:23.843" v="93"/>
          <ac:spMkLst>
            <pc:docMk/>
            <pc:sldMk cId="3352378055" sldId="277"/>
            <ac:spMk id="4" creationId="{244AD947-DE49-992F-F786-4596657BAA4B}"/>
          </ac:spMkLst>
        </pc:spChg>
        <pc:picChg chg="add mod">
          <ac:chgData name="Ron Keidar" userId="bd522e22234dfd79" providerId="LiveId" clId="{4FCCB4F3-BA8E-49C6-964C-9E66067DA3DB}" dt="2022-09-06T04:01:23.843" v="93"/>
          <ac:picMkLst>
            <pc:docMk/>
            <pc:sldMk cId="3352378055" sldId="277"/>
            <ac:picMk id="2" creationId="{67184A42-14CA-AF2B-E3BD-790CBA465399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825633959" sldId="278"/>
        </pc:sldMkLst>
        <pc:spChg chg="add mod">
          <ac:chgData name="Ron Keidar" userId="bd522e22234dfd79" providerId="LiveId" clId="{4FCCB4F3-BA8E-49C6-964C-9E66067DA3DB}" dt="2022-09-06T04:00:30.642" v="76"/>
          <ac:spMkLst>
            <pc:docMk/>
            <pc:sldMk cId="825633959" sldId="278"/>
            <ac:spMk id="7" creationId="{9FE82CDA-1BED-F080-F551-10CB336D3796}"/>
          </ac:spMkLst>
        </pc:spChg>
        <pc:picChg chg="add mod">
          <ac:chgData name="Ron Keidar" userId="bd522e22234dfd79" providerId="LiveId" clId="{4FCCB4F3-BA8E-49C6-964C-9E66067DA3DB}" dt="2022-09-06T04:00:30.642" v="76"/>
          <ac:picMkLst>
            <pc:docMk/>
            <pc:sldMk cId="825633959" sldId="278"/>
            <ac:picMk id="4" creationId="{8E9C54ED-8F03-9BEA-6CA2-86B4AA0D940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93411332" sldId="279"/>
        </pc:sldMkLst>
        <pc:spChg chg="add mod">
          <ac:chgData name="Ron Keidar" userId="bd522e22234dfd79" providerId="LiveId" clId="{4FCCB4F3-BA8E-49C6-964C-9E66067DA3DB}" dt="2022-09-06T04:01:26.001" v="94"/>
          <ac:spMkLst>
            <pc:docMk/>
            <pc:sldMk cId="393411332" sldId="279"/>
            <ac:spMk id="7" creationId="{BF3148FE-8960-245D-DF27-5F119AA3D94B}"/>
          </ac:spMkLst>
        </pc:spChg>
        <pc:picChg chg="add mod">
          <ac:chgData name="Ron Keidar" userId="bd522e22234dfd79" providerId="LiveId" clId="{4FCCB4F3-BA8E-49C6-964C-9E66067DA3DB}" dt="2022-09-06T04:01:26.001" v="94"/>
          <ac:picMkLst>
            <pc:docMk/>
            <pc:sldMk cId="393411332" sldId="279"/>
            <ac:picMk id="2" creationId="{B096B179-9480-A74B-D8D7-A217029B6B4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44779624" sldId="280"/>
        </pc:sldMkLst>
        <pc:spChg chg="add mod">
          <ac:chgData name="Ron Keidar" userId="bd522e22234dfd79" providerId="LiveId" clId="{4FCCB4F3-BA8E-49C6-964C-9E66067DA3DB}" dt="2022-09-06T04:01:30.076" v="96"/>
          <ac:spMkLst>
            <pc:docMk/>
            <pc:sldMk cId="3744779624" sldId="280"/>
            <ac:spMk id="7" creationId="{C6300766-2893-DC42-69E7-EF1B5C8E8B94}"/>
          </ac:spMkLst>
        </pc:spChg>
        <pc:picChg chg="add mod">
          <ac:chgData name="Ron Keidar" userId="bd522e22234dfd79" providerId="LiveId" clId="{4FCCB4F3-BA8E-49C6-964C-9E66067DA3DB}" dt="2022-09-06T04:01:30.076" v="96"/>
          <ac:picMkLst>
            <pc:docMk/>
            <pc:sldMk cId="3744779624" sldId="280"/>
            <ac:picMk id="6" creationId="{C65C7F76-08C9-A783-0A26-86BFCDBB6D5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9788344" sldId="281"/>
        </pc:sldMkLst>
        <pc:spChg chg="add mod">
          <ac:chgData name="Ron Keidar" userId="bd522e22234dfd79" providerId="LiveId" clId="{4FCCB4F3-BA8E-49C6-964C-9E66067DA3DB}" dt="2022-09-06T04:01:31.879" v="97"/>
          <ac:spMkLst>
            <pc:docMk/>
            <pc:sldMk cId="9788344" sldId="281"/>
            <ac:spMk id="4" creationId="{2C10E07C-C632-CA05-B344-6948D220AE5E}"/>
          </ac:spMkLst>
        </pc:spChg>
        <pc:picChg chg="add mod">
          <ac:chgData name="Ron Keidar" userId="bd522e22234dfd79" providerId="LiveId" clId="{4FCCB4F3-BA8E-49C6-964C-9E66067DA3DB}" dt="2022-09-06T04:01:31.879" v="97"/>
          <ac:picMkLst>
            <pc:docMk/>
            <pc:sldMk cId="9788344" sldId="281"/>
            <ac:picMk id="2" creationId="{2ABBA0B3-A236-6438-0C78-56A73E80FCF4}"/>
          </ac:picMkLst>
        </pc:picChg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814623948" sldId="282"/>
        </pc:sldMkLst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410480272" sldId="284"/>
        </pc:sldMkLst>
        <pc:spChg chg="add mod">
          <ac:chgData name="Ron Keidar" userId="bd522e22234dfd79" providerId="LiveId" clId="{4FCCB4F3-BA8E-49C6-964C-9E66067DA3DB}" dt="2022-09-06T04:00:55.689" v="82"/>
          <ac:spMkLst>
            <pc:docMk/>
            <pc:sldMk cId="410480272" sldId="284"/>
            <ac:spMk id="5" creationId="{C88B4A67-42D4-1416-A909-C50ED1EE3529}"/>
          </ac:spMkLst>
        </pc:spChg>
        <pc:picChg chg="add mod">
          <ac:chgData name="Ron Keidar" userId="bd522e22234dfd79" providerId="LiveId" clId="{4FCCB4F3-BA8E-49C6-964C-9E66067DA3DB}" dt="2022-09-06T04:00:55.689" v="82"/>
          <ac:picMkLst>
            <pc:docMk/>
            <pc:sldMk cId="410480272" sldId="284"/>
            <ac:picMk id="4" creationId="{EAC02E40-6C5C-19B4-2CD6-0A07B2067523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159192361" sldId="285"/>
        </pc:sldMkLst>
        <pc:spChg chg="add del mod">
          <ac:chgData name="Ron Keidar" userId="bd522e22234dfd79" providerId="LiveId" clId="{4FCCB4F3-BA8E-49C6-964C-9E66067DA3DB}" dt="2022-09-06T04:00:44.894" v="78" actId="478"/>
          <ac:spMkLst>
            <pc:docMk/>
            <pc:sldMk cId="159192361" sldId="285"/>
            <ac:spMk id="5" creationId="{842FE2BF-20BB-C511-F349-F99E2FB3F1ED}"/>
          </ac:spMkLst>
        </pc:spChg>
        <pc:spChg chg="add mod">
          <ac:chgData name="Ron Keidar" userId="bd522e22234dfd79" providerId="LiveId" clId="{4FCCB4F3-BA8E-49C6-964C-9E66067DA3DB}" dt="2022-09-06T04:00:45.462" v="79"/>
          <ac:spMkLst>
            <pc:docMk/>
            <pc:sldMk cId="159192361" sldId="285"/>
            <ac:spMk id="9" creationId="{F43E67C1-DDAE-BE8F-DF8B-DE2C40700AA9}"/>
          </ac:spMkLst>
        </pc:spChg>
        <pc:picChg chg="add mod">
          <ac:chgData name="Ron Keidar" userId="bd522e22234dfd79" providerId="LiveId" clId="{4FCCB4F3-BA8E-49C6-964C-9E66067DA3DB}" dt="2022-09-06T04:00:45.462" v="79"/>
          <ac:picMkLst>
            <pc:docMk/>
            <pc:sldMk cId="159192361" sldId="285"/>
            <ac:picMk id="7" creationId="{CE0A0B2E-B32C-3E12-8443-DEC701D2042F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017377392" sldId="287"/>
        </pc:sldMkLst>
        <pc:spChg chg="add mod">
          <ac:chgData name="Ron Keidar" userId="bd522e22234dfd79" providerId="LiveId" clId="{4FCCB4F3-BA8E-49C6-964C-9E66067DA3DB}" dt="2022-09-06T04:01:34.375" v="98"/>
          <ac:spMkLst>
            <pc:docMk/>
            <pc:sldMk cId="1017377392" sldId="287"/>
            <ac:spMk id="6" creationId="{61C648F7-C9DC-723F-F36C-C6EBE4A2FEA2}"/>
          </ac:spMkLst>
        </pc:spChg>
        <pc:picChg chg="add mod">
          <ac:chgData name="Ron Keidar" userId="bd522e22234dfd79" providerId="LiveId" clId="{4FCCB4F3-BA8E-49C6-964C-9E66067DA3DB}" dt="2022-09-06T04:01:34.375" v="98"/>
          <ac:picMkLst>
            <pc:docMk/>
            <pc:sldMk cId="1017377392" sldId="287"/>
            <ac:picMk id="2" creationId="{11E673A1-DBE4-6272-EAF9-9A80B21D4F0E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509154859" sldId="288"/>
        </pc:sldMkLst>
        <pc:spChg chg="add mod">
          <ac:chgData name="Ron Keidar" userId="bd522e22234dfd79" providerId="LiveId" clId="{4FCCB4F3-BA8E-49C6-964C-9E66067DA3DB}" dt="2022-09-06T04:01:36.265" v="99"/>
          <ac:spMkLst>
            <pc:docMk/>
            <pc:sldMk cId="2509154859" sldId="288"/>
            <ac:spMk id="6" creationId="{7961CA60-F850-4858-00FF-9C6BA30ED792}"/>
          </ac:spMkLst>
        </pc:spChg>
        <pc:picChg chg="add mod">
          <ac:chgData name="Ron Keidar" userId="bd522e22234dfd79" providerId="LiveId" clId="{4FCCB4F3-BA8E-49C6-964C-9E66067DA3DB}" dt="2022-09-06T04:01:36.265" v="99"/>
          <ac:picMkLst>
            <pc:docMk/>
            <pc:sldMk cId="2509154859" sldId="288"/>
            <ac:picMk id="2" creationId="{898617EE-D2B9-D6B9-18F0-F694B35A153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55665964" sldId="290"/>
        </pc:sldMkLst>
        <pc:spChg chg="add mod">
          <ac:chgData name="Ron Keidar" userId="bd522e22234dfd79" providerId="LiveId" clId="{4FCCB4F3-BA8E-49C6-964C-9E66067DA3DB}" dt="2022-09-06T03:55:56.135" v="19"/>
          <ac:spMkLst>
            <pc:docMk/>
            <pc:sldMk cId="155665964" sldId="290"/>
            <ac:spMk id="10" creationId="{256D9BCF-E4E6-152F-3DB0-07EA83CC8371}"/>
          </ac:spMkLst>
        </pc:spChg>
        <pc:spChg chg="add mod">
          <ac:chgData name="Ron Keidar" userId="bd522e22234dfd79" providerId="LiveId" clId="{4FCCB4F3-BA8E-49C6-964C-9E66067DA3DB}" dt="2022-09-06T04:03:13.927" v="116"/>
          <ac:spMkLst>
            <pc:docMk/>
            <pc:sldMk cId="155665964" sldId="290"/>
            <ac:spMk id="12" creationId="{6B9C3208-1C94-9DEE-07F4-32740E073293}"/>
          </ac:spMkLst>
        </pc:spChg>
        <pc:picChg chg="add mod">
          <ac:chgData name="Ron Keidar" userId="bd522e22234dfd79" providerId="LiveId" clId="{4FCCB4F3-BA8E-49C6-964C-9E66067DA3DB}" dt="2022-09-06T04:03:13.927" v="116"/>
          <ac:picMkLst>
            <pc:docMk/>
            <pc:sldMk cId="155665964" sldId="290"/>
            <ac:picMk id="11" creationId="{136BC6ED-D9BB-2BAC-36DE-E36E7E971E1F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10021345" sldId="291"/>
        </pc:sldMkLst>
        <pc:spChg chg="add mod">
          <ac:chgData name="Ron Keidar" userId="bd522e22234dfd79" providerId="LiveId" clId="{4FCCB4F3-BA8E-49C6-964C-9E66067DA3DB}" dt="2022-09-06T03:55:59.048" v="20"/>
          <ac:spMkLst>
            <pc:docMk/>
            <pc:sldMk cId="3710021345" sldId="291"/>
            <ac:spMk id="9" creationId="{9F3D06EB-CC46-BCB9-D6CA-6B8518385E69}"/>
          </ac:spMkLst>
        </pc:spChg>
        <pc:spChg chg="add mod">
          <ac:chgData name="Ron Keidar" userId="bd522e22234dfd79" providerId="LiveId" clId="{4FCCB4F3-BA8E-49C6-964C-9E66067DA3DB}" dt="2022-09-06T04:03:05.716" v="115"/>
          <ac:spMkLst>
            <pc:docMk/>
            <pc:sldMk cId="3710021345" sldId="291"/>
            <ac:spMk id="17" creationId="{FC7E088F-3479-F490-72DF-B3AA127B6ACA}"/>
          </ac:spMkLst>
        </pc:spChg>
        <pc:picChg chg="add mod">
          <ac:chgData name="Ron Keidar" userId="bd522e22234dfd79" providerId="LiveId" clId="{4FCCB4F3-BA8E-49C6-964C-9E66067DA3DB}" dt="2022-09-06T04:03:05.716" v="115"/>
          <ac:picMkLst>
            <pc:docMk/>
            <pc:sldMk cId="3710021345" sldId="291"/>
            <ac:picMk id="13" creationId="{D7ADB074-8D27-35B3-6F57-1AA16E4E460E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3560774396" sldId="292"/>
        </pc:sldMkLst>
        <pc:spChg chg="add del mod">
          <ac:chgData name="Ron Keidar" userId="bd522e22234dfd79" providerId="LiveId" clId="{4FCCB4F3-BA8E-49C6-964C-9E66067DA3DB}" dt="2022-09-06T04:00:09.422" v="40" actId="478"/>
          <ac:spMkLst>
            <pc:docMk/>
            <pc:sldMk cId="3560774396" sldId="292"/>
            <ac:spMk id="5" creationId="{48B1A339-F658-FA48-5EB5-71D3CBD586A9}"/>
          </ac:spMkLst>
        </pc:spChg>
        <pc:spChg chg="add mod">
          <ac:chgData name="Ron Keidar" userId="bd522e22234dfd79" providerId="LiveId" clId="{4FCCB4F3-BA8E-49C6-964C-9E66067DA3DB}" dt="2022-09-06T04:00:18.027" v="74" actId="1038"/>
          <ac:spMkLst>
            <pc:docMk/>
            <pc:sldMk cId="3560774396" sldId="292"/>
            <ac:spMk id="18" creationId="{23F8C53D-4786-7FAE-EE6C-DABBC4905CC6}"/>
          </ac:spMkLst>
        </pc:spChg>
        <pc:picChg chg="add mod">
          <ac:chgData name="Ron Keidar" userId="bd522e22234dfd79" providerId="LiveId" clId="{4FCCB4F3-BA8E-49C6-964C-9E66067DA3DB}" dt="2022-09-06T04:00:18.027" v="74" actId="1038"/>
          <ac:picMkLst>
            <pc:docMk/>
            <pc:sldMk cId="3560774396" sldId="292"/>
            <ac:picMk id="11" creationId="{A041EF89-BC66-89B2-3C62-89ABD4A713BB}"/>
          </ac:picMkLst>
        </pc:picChg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4113737769" sldId="294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1677399488" sldId="295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2363384516" sldId="296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3810744394" sldId="297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4195105911" sldId="298"/>
        </pc:sldMkLst>
      </pc:sldChg>
      <pc:sldChg chg="addSp delSp modSp modTransition modAnim">
        <pc:chgData name="Ron Keidar" userId="bd522e22234dfd79" providerId="LiveId" clId="{4FCCB4F3-BA8E-49C6-964C-9E66067DA3DB}" dt="2022-09-06T04:53:28.323" v="722"/>
        <pc:sldMkLst>
          <pc:docMk/>
          <pc:sldMk cId="3729862805" sldId="299"/>
        </pc:sldMkLst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3729862805" sldId="299"/>
            <ac:picMk id="6" creationId="{436C14A8-6F12-8BB8-02D1-069307F24505}"/>
          </ac:picMkLst>
        </pc:picChg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3442540090" sldId="300"/>
        </pc:sldMkLst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2192530381" sldId="301"/>
        </pc:sldMkLst>
        <pc:spChg chg="add mod">
          <ac:chgData name="Ron Keidar" userId="bd522e22234dfd79" providerId="LiveId" clId="{4FCCB4F3-BA8E-49C6-964C-9E66067DA3DB}" dt="2022-09-06T04:02:56.562" v="114"/>
          <ac:spMkLst>
            <pc:docMk/>
            <pc:sldMk cId="2192530381" sldId="301"/>
            <ac:spMk id="11" creationId="{2DB8F368-4E66-616D-51F1-5F3604965FED}"/>
          </ac:spMkLst>
        </pc:spChg>
        <pc:picChg chg="add del">
          <ac:chgData name="Ron Keidar" userId="bd522e22234dfd79" providerId="LiveId" clId="{4FCCB4F3-BA8E-49C6-964C-9E66067DA3DB}" dt="2022-09-06T03:59:13.466" v="36" actId="22"/>
          <ac:picMkLst>
            <pc:docMk/>
            <pc:sldMk cId="2192530381" sldId="301"/>
            <ac:picMk id="6" creationId="{BED8C5E1-305F-5209-7238-094E9C188169}"/>
          </ac:picMkLst>
        </pc:picChg>
        <pc:picChg chg="add mod">
          <ac:chgData name="Ron Keidar" userId="bd522e22234dfd79" providerId="LiveId" clId="{4FCCB4F3-BA8E-49C6-964C-9E66067DA3DB}" dt="2022-09-06T04:02:56.562" v="114"/>
          <ac:picMkLst>
            <pc:docMk/>
            <pc:sldMk cId="2192530381" sldId="301"/>
            <ac:picMk id="9" creationId="{35325444-45A5-1286-4298-415882BDDB6C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950644884" sldId="302"/>
        </pc:sldMkLst>
        <pc:spChg chg="add mod">
          <ac:chgData name="Ron Keidar" userId="bd522e22234dfd79" providerId="LiveId" clId="{4FCCB4F3-BA8E-49C6-964C-9E66067DA3DB}" dt="2022-09-06T04:01:38.149" v="100"/>
          <ac:spMkLst>
            <pc:docMk/>
            <pc:sldMk cId="3950644884" sldId="302"/>
            <ac:spMk id="6" creationId="{7E056039-B49B-4108-05C5-1BBD6A9B7C3D}"/>
          </ac:spMkLst>
        </pc:spChg>
        <pc:picChg chg="add mod">
          <ac:chgData name="Ron Keidar" userId="bd522e22234dfd79" providerId="LiveId" clId="{4FCCB4F3-BA8E-49C6-964C-9E66067DA3DB}" dt="2022-09-06T04:01:38.149" v="100"/>
          <ac:picMkLst>
            <pc:docMk/>
            <pc:sldMk cId="3950644884" sldId="302"/>
            <ac:picMk id="2" creationId="{9C5D7454-98C0-7A25-89EA-FF1C8CAED828}"/>
          </ac:picMkLst>
        </pc:picChg>
      </pc:sldChg>
      <pc:sldChg chg="addSp delSp modSp mod modTransition chgLayout">
        <pc:chgData name="Ron Keidar" userId="bd522e22234dfd79" providerId="LiveId" clId="{4FCCB4F3-BA8E-49C6-964C-9E66067DA3DB}" dt="2022-09-06T04:53:28.323" v="722"/>
        <pc:sldMkLst>
          <pc:docMk/>
          <pc:sldMk cId="1524931329" sldId="303"/>
        </pc:sldMkLst>
        <pc:spChg chg="mod ord">
          <ac:chgData name="Ron Keidar" userId="bd522e22234dfd79" providerId="LiveId" clId="{4FCCB4F3-BA8E-49C6-964C-9E66067DA3DB}" dt="2022-09-06T03:52:48.791" v="11" actId="700"/>
          <ac:spMkLst>
            <pc:docMk/>
            <pc:sldMk cId="1524931329" sldId="303"/>
            <ac:spMk id="2" creationId="{15FFFF2E-7605-4905-B239-2F1537E1D807}"/>
          </ac:spMkLst>
        </pc:spChg>
        <pc:spChg chg="add del mod ord">
          <ac:chgData name="Ron Keidar" userId="bd522e22234dfd79" providerId="LiveId" clId="{4FCCB4F3-BA8E-49C6-964C-9E66067DA3DB}" dt="2022-09-06T03:52:48.791" v="11" actId="700"/>
          <ac:spMkLst>
            <pc:docMk/>
            <pc:sldMk cId="1524931329" sldId="303"/>
            <ac:spMk id="3" creationId="{1CED3C89-C8A2-0D28-C9F3-30FDBA48A41E}"/>
          </ac:spMkLst>
        </pc:spChg>
        <pc:spChg chg="add del mod">
          <ac:chgData name="Ron Keidar" userId="bd522e22234dfd79" providerId="LiveId" clId="{4FCCB4F3-BA8E-49C6-964C-9E66067DA3DB}" dt="2022-09-06T04:02:51.336" v="112" actId="478"/>
          <ac:spMkLst>
            <pc:docMk/>
            <pc:sldMk cId="1524931329" sldId="303"/>
            <ac:spMk id="9" creationId="{18CB6D98-EEA7-C918-04EA-D7D1BAE1164B}"/>
          </ac:spMkLst>
        </pc:spChg>
        <pc:spChg chg="add mod">
          <ac:chgData name="Ron Keidar" userId="bd522e22234dfd79" providerId="LiveId" clId="{4FCCB4F3-BA8E-49C6-964C-9E66067DA3DB}" dt="2022-09-06T04:02:51.949" v="113"/>
          <ac:spMkLst>
            <pc:docMk/>
            <pc:sldMk cId="1524931329" sldId="303"/>
            <ac:spMk id="13" creationId="{0D1BC921-DCD3-0CF7-6FD4-4B96E18CBE3A}"/>
          </ac:spMkLst>
        </pc:spChg>
        <pc:picChg chg="add del mod">
          <ac:chgData name="Ron Keidar" userId="bd522e22234dfd79" providerId="LiveId" clId="{4FCCB4F3-BA8E-49C6-964C-9E66067DA3DB}" dt="2022-09-06T04:02:51.336" v="112" actId="478"/>
          <ac:picMkLst>
            <pc:docMk/>
            <pc:sldMk cId="1524931329" sldId="303"/>
            <ac:picMk id="4" creationId="{9179628D-06AA-69A4-6952-FE7020BEF671}"/>
          </ac:picMkLst>
        </pc:picChg>
        <pc:picChg chg="add mod">
          <ac:chgData name="Ron Keidar" userId="bd522e22234dfd79" providerId="LiveId" clId="{4FCCB4F3-BA8E-49C6-964C-9E66067DA3DB}" dt="2022-09-06T04:02:51.949" v="113"/>
          <ac:picMkLst>
            <pc:docMk/>
            <pc:sldMk cId="1524931329" sldId="303"/>
            <ac:picMk id="10" creationId="{56F6A782-03FE-4D7E-9864-713BE457AEB6}"/>
          </ac:picMkLst>
        </pc:picChg>
      </pc:sldChg>
      <pc:sldChg chg="addSp delSp modSp modTransition modAnim">
        <pc:chgData name="Ron Keidar" userId="bd522e22234dfd79" providerId="LiveId" clId="{4FCCB4F3-BA8E-49C6-964C-9E66067DA3DB}" dt="2022-09-06T04:53:28.323" v="722"/>
        <pc:sldMkLst>
          <pc:docMk/>
          <pc:sldMk cId="2443581419" sldId="304"/>
        </pc:sldMkLst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2443581419" sldId="304"/>
            <ac:picMk id="28" creationId="{31876537-BF3B-9133-3B2F-8DBA00BA901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309987451" sldId="305"/>
        </pc:sldMkLst>
        <pc:spChg chg="add mod">
          <ac:chgData name="Ron Keidar" userId="bd522e22234dfd79" providerId="LiveId" clId="{4FCCB4F3-BA8E-49C6-964C-9E66067DA3DB}" dt="2022-09-06T04:00:50.455" v="80"/>
          <ac:spMkLst>
            <pc:docMk/>
            <pc:sldMk cId="1309987451" sldId="305"/>
            <ac:spMk id="6" creationId="{C3A91F61-EDC5-B671-9604-CEC703D2DBF9}"/>
          </ac:spMkLst>
        </pc:spChg>
        <pc:picChg chg="add mod">
          <ac:chgData name="Ron Keidar" userId="bd522e22234dfd79" providerId="LiveId" clId="{4FCCB4F3-BA8E-49C6-964C-9E66067DA3DB}" dt="2022-09-06T04:00:50.455" v="80"/>
          <ac:picMkLst>
            <pc:docMk/>
            <pc:sldMk cId="1309987451" sldId="305"/>
            <ac:picMk id="3" creationId="{960D98DD-258F-BD04-F955-D6B85A6A90B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129991061" sldId="306"/>
        </pc:sldMkLst>
        <pc:spChg chg="add mod">
          <ac:chgData name="Ron Keidar" userId="bd522e22234dfd79" providerId="LiveId" clId="{4FCCB4F3-BA8E-49C6-964C-9E66067DA3DB}" dt="2022-09-06T04:00:53.250" v="81"/>
          <ac:spMkLst>
            <pc:docMk/>
            <pc:sldMk cId="2129991061" sldId="306"/>
            <ac:spMk id="16" creationId="{3E9D258D-A544-BB48-B136-528703D69CD4}"/>
          </ac:spMkLst>
        </pc:spChg>
        <pc:picChg chg="add mod">
          <ac:chgData name="Ron Keidar" userId="bd522e22234dfd79" providerId="LiveId" clId="{4FCCB4F3-BA8E-49C6-964C-9E66067DA3DB}" dt="2022-09-06T04:00:53.250" v="81"/>
          <ac:picMkLst>
            <pc:docMk/>
            <pc:sldMk cId="2129991061" sldId="306"/>
            <ac:picMk id="3" creationId="{F7BD2123-4357-84FC-C8FB-0B9DAF9322FF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4035202760" sldId="307"/>
        </pc:sldMkLst>
        <pc:spChg chg="add del mod">
          <ac:chgData name="Ron Keidar" userId="bd522e22234dfd79" providerId="LiveId" clId="{4FCCB4F3-BA8E-49C6-964C-9E66067DA3DB}" dt="2022-09-06T04:02:32.287" v="108" actId="478"/>
          <ac:spMkLst>
            <pc:docMk/>
            <pc:sldMk cId="4035202760" sldId="307"/>
            <ac:spMk id="4" creationId="{FA22F7E2-15B4-062D-8DC9-C1E2E28858FA}"/>
          </ac:spMkLst>
        </pc:spChg>
        <pc:spChg chg="add mod">
          <ac:chgData name="Ron Keidar" userId="bd522e22234dfd79" providerId="LiveId" clId="{4FCCB4F3-BA8E-49C6-964C-9E66067DA3DB}" dt="2022-09-06T04:02:32.802" v="109"/>
          <ac:spMkLst>
            <pc:docMk/>
            <pc:sldMk cId="4035202760" sldId="307"/>
            <ac:spMk id="23" creationId="{7EC186F3-6B60-004B-751F-2214912E1AE6}"/>
          </ac:spMkLst>
        </pc:spChg>
        <pc:picChg chg="add del mod">
          <ac:chgData name="Ron Keidar" userId="bd522e22234dfd79" providerId="LiveId" clId="{4FCCB4F3-BA8E-49C6-964C-9E66067DA3DB}" dt="2022-09-06T04:02:32.287" v="108" actId="478"/>
          <ac:picMkLst>
            <pc:docMk/>
            <pc:sldMk cId="4035202760" sldId="307"/>
            <ac:picMk id="3" creationId="{4AFD9063-9A89-93A4-6124-A02ED0783BE3}"/>
          </ac:picMkLst>
        </pc:picChg>
        <pc:picChg chg="add mod">
          <ac:chgData name="Ron Keidar" userId="bd522e22234dfd79" providerId="LiveId" clId="{4FCCB4F3-BA8E-49C6-964C-9E66067DA3DB}" dt="2022-09-06T04:02:32.802" v="109"/>
          <ac:picMkLst>
            <pc:docMk/>
            <pc:sldMk cId="4035202760" sldId="307"/>
            <ac:picMk id="21" creationId="{C77C69D5-514F-6EB3-AA78-969C4AE310B9}"/>
          </ac:picMkLst>
        </pc:picChg>
      </pc:sldChg>
      <pc:sldChg chg="addSp delSp modSp modTransition modAnim">
        <pc:chgData name="Ron Keidar" userId="bd522e22234dfd79" providerId="LiveId" clId="{4FCCB4F3-BA8E-49C6-964C-9E66067DA3DB}" dt="2022-09-06T04:53:28.323" v="722"/>
        <pc:sldMkLst>
          <pc:docMk/>
          <pc:sldMk cId="3200040743" sldId="308"/>
        </pc:sldMkLst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3200040743" sldId="308"/>
            <ac:picMk id="7" creationId="{67791AA8-BA0B-F0BC-1655-1F75177F8EE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352247266" sldId="309"/>
        </pc:sldMkLst>
        <pc:spChg chg="add mod">
          <ac:chgData name="Ron Keidar" userId="bd522e22234dfd79" providerId="LiveId" clId="{4FCCB4F3-BA8E-49C6-964C-9E66067DA3DB}" dt="2022-09-06T04:01:39.854" v="101"/>
          <ac:spMkLst>
            <pc:docMk/>
            <pc:sldMk cId="2352247266" sldId="309"/>
            <ac:spMk id="6" creationId="{E6535548-FEAA-F19B-3BF4-715CEA7D4CF0}"/>
          </ac:spMkLst>
        </pc:spChg>
        <pc:picChg chg="add mod">
          <ac:chgData name="Ron Keidar" userId="bd522e22234dfd79" providerId="LiveId" clId="{4FCCB4F3-BA8E-49C6-964C-9E66067DA3DB}" dt="2022-09-06T04:01:39.854" v="101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932105631" sldId="310"/>
        </pc:sldMkLst>
        <pc:spChg chg="add mod">
          <ac:chgData name="Ron Keidar" userId="bd522e22234dfd79" providerId="LiveId" clId="{4FCCB4F3-BA8E-49C6-964C-9E66067DA3DB}" dt="2022-09-06T04:01:42.166" v="102"/>
          <ac:spMkLst>
            <pc:docMk/>
            <pc:sldMk cId="3932105631" sldId="310"/>
            <ac:spMk id="6" creationId="{F5ED7599-980F-DE72-F4EE-AEE0135A0E4C}"/>
          </ac:spMkLst>
        </pc:spChg>
        <pc:picChg chg="add mod">
          <ac:chgData name="Ron Keidar" userId="bd522e22234dfd79" providerId="LiveId" clId="{4FCCB4F3-BA8E-49C6-964C-9E66067DA3DB}" dt="2022-09-06T04:01:42.166" v="102"/>
          <ac:picMkLst>
            <pc:docMk/>
            <pc:sldMk cId="3932105631" sldId="310"/>
            <ac:picMk id="2" creationId="{E62FB0C6-44AE-CAD0-0781-7042C24AAE0C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619883851" sldId="311"/>
        </pc:sldMkLst>
        <pc:spChg chg="add mod">
          <ac:chgData name="Ron Keidar" userId="bd522e22234dfd79" providerId="LiveId" clId="{4FCCB4F3-BA8E-49C6-964C-9E66067DA3DB}" dt="2022-09-06T04:01:44.716" v="103"/>
          <ac:spMkLst>
            <pc:docMk/>
            <pc:sldMk cId="2619883851" sldId="311"/>
            <ac:spMk id="6" creationId="{94EA426F-9CCD-E32C-5A57-96A7A48C8086}"/>
          </ac:spMkLst>
        </pc:spChg>
        <pc:picChg chg="add mod">
          <ac:chgData name="Ron Keidar" userId="bd522e22234dfd79" providerId="LiveId" clId="{4FCCB4F3-BA8E-49C6-964C-9E66067DA3DB}" dt="2022-09-06T04:01:44.716" v="103"/>
          <ac:picMkLst>
            <pc:docMk/>
            <pc:sldMk cId="2619883851" sldId="311"/>
            <ac:picMk id="2" creationId="{59C44F75-B0F0-BB6F-0108-F4388C281D5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655388509" sldId="312"/>
        </pc:sldMkLst>
        <pc:spChg chg="add mod">
          <ac:chgData name="Ron Keidar" userId="bd522e22234dfd79" providerId="LiveId" clId="{4FCCB4F3-BA8E-49C6-964C-9E66067DA3DB}" dt="2022-09-06T04:01:46.874" v="104"/>
          <ac:spMkLst>
            <pc:docMk/>
            <pc:sldMk cId="2655388509" sldId="312"/>
            <ac:spMk id="6" creationId="{F39853D5-93AF-3C65-4B63-E490B76DDE7C}"/>
          </ac:spMkLst>
        </pc:spChg>
        <pc:picChg chg="add mod">
          <ac:chgData name="Ron Keidar" userId="bd522e22234dfd79" providerId="LiveId" clId="{4FCCB4F3-BA8E-49C6-964C-9E66067DA3DB}" dt="2022-09-06T04:01:46.874" v="104"/>
          <ac:picMkLst>
            <pc:docMk/>
            <pc:sldMk cId="2655388509" sldId="312"/>
            <ac:picMk id="2" creationId="{5DE6CA12-7A81-3D82-2B5D-FE1F744C8034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834680481" sldId="313"/>
        </pc:sldMkLst>
        <pc:spChg chg="add mod">
          <ac:chgData name="Ron Keidar" userId="bd522e22234dfd79" providerId="LiveId" clId="{4FCCB4F3-BA8E-49C6-964C-9E66067DA3DB}" dt="2022-09-06T04:01:55.762" v="107"/>
          <ac:spMkLst>
            <pc:docMk/>
            <pc:sldMk cId="834680481" sldId="313"/>
            <ac:spMk id="9" creationId="{A4102396-082F-07F2-0BC5-98DC0B4A0B14}"/>
          </ac:spMkLst>
        </pc:spChg>
        <pc:picChg chg="add mod">
          <ac:chgData name="Ron Keidar" userId="bd522e22234dfd79" providerId="LiveId" clId="{4FCCB4F3-BA8E-49C6-964C-9E66067DA3DB}" dt="2022-09-06T04:01:55.762" v="107"/>
          <ac:picMkLst>
            <pc:docMk/>
            <pc:sldMk cId="834680481" sldId="313"/>
            <ac:picMk id="2" creationId="{6BE138DB-6748-9123-B9CD-E4300158C42D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641817861" sldId="314"/>
        </pc:sldMkLst>
        <pc:spChg chg="add mod">
          <ac:chgData name="Ron Keidar" userId="bd522e22234dfd79" providerId="LiveId" clId="{4FCCB4F3-BA8E-49C6-964C-9E66067DA3DB}" dt="2022-09-06T04:01:49.278" v="105"/>
          <ac:spMkLst>
            <pc:docMk/>
            <pc:sldMk cId="1641817861" sldId="314"/>
            <ac:spMk id="9" creationId="{B927E165-9A7D-C53A-0C50-339693F9848E}"/>
          </ac:spMkLst>
        </pc:spChg>
        <pc:picChg chg="add mod">
          <ac:chgData name="Ron Keidar" userId="bd522e22234dfd79" providerId="LiveId" clId="{4FCCB4F3-BA8E-49C6-964C-9E66067DA3DB}" dt="2022-09-06T04:01:49.278" v="105"/>
          <ac:picMkLst>
            <pc:docMk/>
            <pc:sldMk cId="1641817861" sldId="314"/>
            <ac:picMk id="4" creationId="{304A87AF-6E05-FA3A-929E-1DCBBB9E4C86}"/>
          </ac:picMkLst>
        </pc:picChg>
      </pc:sldChg>
      <pc:sldChg chg="addSp delSp modSp new mod modTransition modAnim">
        <pc:chgData name="Ron Keidar" userId="bd522e22234dfd79" providerId="LiveId" clId="{4FCCB4F3-BA8E-49C6-964C-9E66067DA3DB}" dt="2022-09-06T04:53:28.323" v="722"/>
        <pc:sldMkLst>
          <pc:docMk/>
          <pc:sldMk cId="1365068394" sldId="315"/>
        </pc:sldMkLst>
        <pc:spChg chg="del">
          <ac:chgData name="Ron Keidar" userId="bd522e22234dfd79" providerId="LiveId" clId="{4FCCB4F3-BA8E-49C6-964C-9E66067DA3DB}" dt="2022-09-06T04:13:08.165" v="145" actId="478"/>
          <ac:spMkLst>
            <pc:docMk/>
            <pc:sldMk cId="1365068394" sldId="315"/>
            <ac:spMk id="2" creationId="{16706BF2-0B58-2B99-6049-DCC01356F165}"/>
          </ac:spMkLst>
        </pc:spChg>
        <pc:spChg chg="del">
          <ac:chgData name="Ron Keidar" userId="bd522e22234dfd79" providerId="LiveId" clId="{4FCCB4F3-BA8E-49C6-964C-9E66067DA3DB}" dt="2022-09-06T04:13:05.207" v="144" actId="478"/>
          <ac:spMkLst>
            <pc:docMk/>
            <pc:sldMk cId="1365068394" sldId="315"/>
            <ac:spMk id="3" creationId="{F54AB934-7B06-C497-18D3-372402D6E53E}"/>
          </ac:spMkLst>
        </pc:spChg>
        <pc:spChg chg="add mod">
          <ac:chgData name="Ron Keidar" userId="bd522e22234dfd79" providerId="LiveId" clId="{4FCCB4F3-BA8E-49C6-964C-9E66067DA3DB}" dt="2022-09-06T04:14:56.386" v="192" actId="1076"/>
          <ac:spMkLst>
            <pc:docMk/>
            <pc:sldMk cId="1365068394" sldId="315"/>
            <ac:spMk id="4" creationId="{BDC328BC-B665-C685-8034-B1160A4A8014}"/>
          </ac:spMkLst>
        </pc:spChg>
        <pc:spChg chg="add mod">
          <ac:chgData name="Ron Keidar" userId="bd522e22234dfd79" providerId="LiveId" clId="{4FCCB4F3-BA8E-49C6-964C-9E66067DA3DB}" dt="2022-09-06T04:15:52.296" v="277" actId="1076"/>
          <ac:spMkLst>
            <pc:docMk/>
            <pc:sldMk cId="1365068394" sldId="315"/>
            <ac:spMk id="6" creationId="{1C783F31-A6A4-1FCD-4779-F9E70A19AD18}"/>
          </ac:spMkLst>
        </pc:spChg>
        <pc:spChg chg="add">
          <ac:chgData name="Ron Keidar" userId="bd522e22234dfd79" providerId="LiveId" clId="{4FCCB4F3-BA8E-49C6-964C-9E66067DA3DB}" dt="2022-09-06T04:14:23.565" v="180" actId="11529"/>
          <ac:spMkLst>
            <pc:docMk/>
            <pc:sldMk cId="1365068394" sldId="315"/>
            <ac:spMk id="7" creationId="{A996F736-0F0F-2F4F-9BF4-E92BC1AD545D}"/>
          </ac:spMkLst>
        </pc:spChg>
        <pc:spChg chg="add mod">
          <ac:chgData name="Ron Keidar" userId="bd522e22234dfd79" providerId="LiveId" clId="{4FCCB4F3-BA8E-49C6-964C-9E66067DA3DB}" dt="2022-09-06T04:15:10.808" v="195" actId="1035"/>
          <ac:spMkLst>
            <pc:docMk/>
            <pc:sldMk cId="1365068394" sldId="315"/>
            <ac:spMk id="8" creationId="{988FF5B0-3807-6403-93A8-72BA5C1985FA}"/>
          </ac:spMkLst>
        </pc:spChg>
        <pc:spChg chg="add mod">
          <ac:chgData name="Ron Keidar" userId="bd522e22234dfd79" providerId="LiveId" clId="{4FCCB4F3-BA8E-49C6-964C-9E66067DA3DB}" dt="2022-09-06T04:15:36.842" v="272" actId="688"/>
          <ac:spMkLst>
            <pc:docMk/>
            <pc:sldMk cId="1365068394" sldId="315"/>
            <ac:spMk id="10" creationId="{0733B354-4A1D-7764-04FD-D962B608D79B}"/>
          </ac:spMkLst>
        </pc:spChg>
        <pc:spChg chg="add mod">
          <ac:chgData name="Ron Keidar" userId="bd522e22234dfd79" providerId="LiveId" clId="{4FCCB4F3-BA8E-49C6-964C-9E66067DA3DB}" dt="2022-09-06T04:16:28.896" v="301" actId="1076"/>
          <ac:spMkLst>
            <pc:docMk/>
            <pc:sldMk cId="1365068394" sldId="315"/>
            <ac:spMk id="12" creationId="{BEEBE754-6270-3467-C3B9-B894EC8E1F65}"/>
          </ac:spMkLst>
        </pc:spChg>
        <pc:spChg chg="add mod">
          <ac:chgData name="Ron Keidar" userId="bd522e22234dfd79" providerId="LiveId" clId="{4FCCB4F3-BA8E-49C6-964C-9E66067DA3DB}" dt="2022-09-06T04:16:24.716" v="300" actId="1076"/>
          <ac:spMkLst>
            <pc:docMk/>
            <pc:sldMk cId="1365068394" sldId="315"/>
            <ac:spMk id="14" creationId="{C537C1DA-A2EE-6398-6850-618E481DEAA9}"/>
          </ac:spMkLst>
        </pc:spChg>
        <pc:spChg chg="add mod">
          <ac:chgData name="Ron Keidar" userId="bd522e22234dfd79" providerId="LiveId" clId="{4FCCB4F3-BA8E-49C6-964C-9E66067DA3DB}" dt="2022-09-06T04:22:21.232" v="645" actId="1076"/>
          <ac:spMkLst>
            <pc:docMk/>
            <pc:sldMk cId="1365068394" sldId="315"/>
            <ac:spMk id="16" creationId="{8CB5593C-A7F7-5209-76B3-8D3919762C82}"/>
          </ac:spMkLst>
        </pc:spChg>
        <pc:spChg chg="add mod">
          <ac:chgData name="Ron Keidar" userId="bd522e22234dfd79" providerId="LiveId" clId="{4FCCB4F3-BA8E-49C6-964C-9E66067DA3DB}" dt="2022-09-06T04:17:27.601" v="318" actId="1076"/>
          <ac:spMkLst>
            <pc:docMk/>
            <pc:sldMk cId="1365068394" sldId="315"/>
            <ac:spMk id="18" creationId="{719F60E6-B6C3-4E2E-06AD-B1C6A15EAD78}"/>
          </ac:spMkLst>
        </pc:spChg>
        <pc:spChg chg="add mod">
          <ac:chgData name="Ron Keidar" userId="bd522e22234dfd79" providerId="LiveId" clId="{4FCCB4F3-BA8E-49C6-964C-9E66067DA3DB}" dt="2022-09-06T04:18:10.979" v="335" actId="1076"/>
          <ac:spMkLst>
            <pc:docMk/>
            <pc:sldMk cId="1365068394" sldId="315"/>
            <ac:spMk id="20" creationId="{45B7BD2E-38C4-9B74-0494-33F57B373538}"/>
          </ac:spMkLst>
        </pc:spChg>
        <pc:spChg chg="add mod">
          <ac:chgData name="Ron Keidar" userId="bd522e22234dfd79" providerId="LiveId" clId="{4FCCB4F3-BA8E-49C6-964C-9E66067DA3DB}" dt="2022-09-06T04:18:45.754" v="495" actId="1076"/>
          <ac:spMkLst>
            <pc:docMk/>
            <pc:sldMk cId="1365068394" sldId="315"/>
            <ac:spMk id="22" creationId="{C7EB7C95-1A62-8EC4-5BDF-28C91F76177E}"/>
          </ac:spMkLst>
        </pc:spChg>
        <pc:spChg chg="add mod">
          <ac:chgData name="Ron Keidar" userId="bd522e22234dfd79" providerId="LiveId" clId="{4FCCB4F3-BA8E-49C6-964C-9E66067DA3DB}" dt="2022-09-06T04:19:18.761" v="607" actId="1037"/>
          <ac:spMkLst>
            <pc:docMk/>
            <pc:sldMk cId="1365068394" sldId="315"/>
            <ac:spMk id="24" creationId="{D65B24A9-ACF6-F3D5-3682-DABD07431DC6}"/>
          </ac:spMkLst>
        </pc:spChg>
        <pc:spChg chg="add del mod">
          <ac:chgData name="Ron Keidar" userId="bd522e22234dfd79" providerId="LiveId" clId="{4FCCB4F3-BA8E-49C6-964C-9E66067DA3DB}" dt="2022-09-06T04:20:33.145" v="615" actId="478"/>
          <ac:spMkLst>
            <pc:docMk/>
            <pc:sldMk cId="1365068394" sldId="315"/>
            <ac:spMk id="26" creationId="{13E349C0-DFA5-0201-FFD9-3697FF91BA74}"/>
          </ac:spMkLst>
        </pc:spChg>
        <pc:spChg chg="add mod">
          <ac:chgData name="Ron Keidar" userId="bd522e22234dfd79" providerId="LiveId" clId="{4FCCB4F3-BA8E-49C6-964C-9E66067DA3DB}" dt="2022-09-06T04:20:06.157" v="614" actId="14100"/>
          <ac:spMkLst>
            <pc:docMk/>
            <pc:sldMk cId="1365068394" sldId="315"/>
            <ac:spMk id="28" creationId="{48FA4933-3A29-A47E-9928-53175D586960}"/>
          </ac:spMkLst>
        </pc:spChg>
        <pc:spChg chg="add mod">
          <ac:chgData name="Ron Keidar" userId="bd522e22234dfd79" providerId="LiveId" clId="{4FCCB4F3-BA8E-49C6-964C-9E66067DA3DB}" dt="2022-09-06T04:23:35.958" v="665" actId="14100"/>
          <ac:spMkLst>
            <pc:docMk/>
            <pc:sldMk cId="1365068394" sldId="315"/>
            <ac:spMk id="35" creationId="{266D7D15-BC3F-F71A-3FB6-472E53DB9E85}"/>
          </ac:spMkLst>
        </pc:spChg>
        <pc:spChg chg="add mod ord">
          <ac:chgData name="Ron Keidar" userId="bd522e22234dfd79" providerId="LiveId" clId="{4FCCB4F3-BA8E-49C6-964C-9E66067DA3DB}" dt="2022-09-06T04:23:27.831" v="664" actId="1038"/>
          <ac:spMkLst>
            <pc:docMk/>
            <pc:sldMk cId="1365068394" sldId="315"/>
            <ac:spMk id="41" creationId="{11EDC036-9A87-2495-D155-40666FC665C1}"/>
          </ac:spMkLst>
        </pc:spChg>
        <pc:spChg chg="add mod">
          <ac:chgData name="Ron Keidar" userId="bd522e22234dfd79" providerId="LiveId" clId="{4FCCB4F3-BA8E-49C6-964C-9E66067DA3DB}" dt="2022-09-06T04:24:05.505" v="683" actId="1076"/>
          <ac:spMkLst>
            <pc:docMk/>
            <pc:sldMk cId="1365068394" sldId="315"/>
            <ac:spMk id="49" creationId="{CC2B8A72-DE22-E96D-751A-032A4890BABE}"/>
          </ac:spMkLst>
        </pc:spChg>
        <pc:spChg chg="add mod">
          <ac:chgData name="Ron Keidar" userId="bd522e22234dfd79" providerId="LiveId" clId="{4FCCB4F3-BA8E-49C6-964C-9E66067DA3DB}" dt="2022-09-06T04:43:23.508" v="720"/>
          <ac:spMkLst>
            <pc:docMk/>
            <pc:sldMk cId="1365068394" sldId="315"/>
            <ac:spMk id="51" creationId="{33778DB7-90D0-A20F-240A-42ABB8854A64}"/>
          </ac:spMkLst>
        </pc:spChg>
        <pc:picChg chg="add mod">
          <ac:chgData name="Ron Keidar" userId="bd522e22234dfd79" providerId="LiveId" clId="{4FCCB4F3-BA8E-49C6-964C-9E66067DA3DB}" dt="2022-09-06T04:43:23.508" v="720"/>
          <ac:picMkLst>
            <pc:docMk/>
            <pc:sldMk cId="1365068394" sldId="315"/>
            <ac:picMk id="50" creationId="{C9475374-5CB6-5EF6-42B7-2FE1E5786411}"/>
          </ac:picMkLst>
        </pc:picChg>
        <pc:picChg chg="add del mod">
          <ac:chgData name="Ron Keidar" userId="bd522e22234dfd79" providerId="LiveId" clId="{4FCCB4F3-BA8E-49C6-964C-9E66067DA3DB}" dt="2022-09-06T04:53:28.323" v="722"/>
          <ac:picMkLst>
            <pc:docMk/>
            <pc:sldMk cId="1365068394" sldId="315"/>
            <ac:picMk id="55" creationId="{E2CE9CF1-4500-DC6F-22BA-C7F5CDFA9E54}"/>
          </ac:picMkLst>
        </pc:picChg>
        <pc:cxnChg chg="add del mod">
          <ac:chgData name="Ron Keidar" userId="bd522e22234dfd79" providerId="LiveId" clId="{4FCCB4F3-BA8E-49C6-964C-9E66067DA3DB}" dt="2022-09-06T04:22:27.908" v="647" actId="478"/>
          <ac:cxnSpMkLst>
            <pc:docMk/>
            <pc:sldMk cId="1365068394" sldId="315"/>
            <ac:cxnSpMk id="30" creationId="{2E826A3C-69E2-EA3E-3C95-ED13C017CE72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2" creationId="{5EF04B87-63F5-AD77-569A-6EA589374B65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6" creationId="{F40E4A6C-CE03-4449-02F6-BB417CC45114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7" creationId="{E32D9DBE-6FEA-99A5-6B5D-CBBD27C0D61F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8" creationId="{98C31ECD-858E-DA4C-7F81-0DDDD9D0B854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9" creationId="{C380E10B-73E3-EBF5-899F-73D72851C714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40" creationId="{7C00EECD-AFFD-99E4-A2AB-943152CCDF34}"/>
          </ac:cxnSpMkLst>
        </pc:cxnChg>
        <pc:cxnChg chg="add mod">
          <ac:chgData name="Ron Keidar" userId="bd522e22234dfd79" providerId="LiveId" clId="{4FCCB4F3-BA8E-49C6-964C-9E66067DA3DB}" dt="2022-09-06T04:23:27.831" v="664" actId="1038"/>
          <ac:cxnSpMkLst>
            <pc:docMk/>
            <pc:sldMk cId="1365068394" sldId="315"/>
            <ac:cxnSpMk id="45" creationId="{CFEF3927-DAA7-94A0-A573-EEC33E874050}"/>
          </ac:cxnSpMkLst>
        </pc:cxnChg>
      </pc:sldChg>
      <pc:sldMasterChg chg="modSldLayout">
        <pc:chgData name="Ron Keidar" userId="bd522e22234dfd79" providerId="LiveId" clId="{4FCCB4F3-BA8E-49C6-964C-9E66067DA3DB}" dt="2022-09-06T03:52:06.161" v="9"/>
        <pc:sldMasterMkLst>
          <pc:docMk/>
          <pc:sldMasterMk cId="3723904720" sldId="2147483648"/>
        </pc:sldMasterMkLst>
        <pc:sldLayoutChg chg="addSp modSp">
          <pc:chgData name="Ron Keidar" userId="bd522e22234dfd79" providerId="LiveId" clId="{4FCCB4F3-BA8E-49C6-964C-9E66067DA3DB}" dt="2022-09-06T03:52:06.161" v="9"/>
          <pc:sldLayoutMkLst>
            <pc:docMk/>
            <pc:sldMasterMk cId="3723904720" sldId="2147483648"/>
            <pc:sldLayoutMk cId="63705894" sldId="2147483649"/>
          </pc:sldLayoutMkLst>
          <pc:spChg chg="add mod">
            <ac:chgData name="Ron Keidar" userId="bd522e22234dfd79" providerId="LiveId" clId="{4FCCB4F3-BA8E-49C6-964C-9E66067DA3DB}" dt="2022-09-06T03:52:06.161" v="9"/>
            <ac:spMkLst>
              <pc:docMk/>
              <pc:sldMasterMk cId="3723904720" sldId="2147483648"/>
              <pc:sldLayoutMk cId="63705894" sldId="2147483649"/>
              <ac:spMk id="4" creationId="{97CAD084-6015-5CA0-F163-85F48DF8846E}"/>
            </ac:spMkLst>
          </pc:spChg>
          <pc:spChg chg="add mod">
            <ac:chgData name="Ron Keidar" userId="bd522e22234dfd79" providerId="LiveId" clId="{4FCCB4F3-BA8E-49C6-964C-9E66067DA3DB}" dt="2022-09-06T03:52:06.161" v="9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</pc:sldLayoutChg>
      </pc:sldMasterChg>
    </pc:docChg>
  </pc:docChgLst>
  <pc:docChgLst>
    <pc:chgData name="Ron Keidar" userId="bd522e22234dfd79" providerId="LiveId" clId="{CFC05E80-7B66-4E03-BFA0-CEF2255AD1C6}"/>
    <pc:docChg chg="undo custSel addSld delSld modSld sldOrd modSection">
      <pc:chgData name="Ron Keidar" userId="bd522e22234dfd79" providerId="LiveId" clId="{CFC05E80-7B66-4E03-BFA0-CEF2255AD1C6}" dt="2022-07-18T03:37:23.687" v="2819" actId="20577"/>
      <pc:docMkLst>
        <pc:docMk/>
      </pc:docMkLst>
      <pc:sldChg chg="addSp delSp modSp mod">
        <pc:chgData name="Ron Keidar" userId="bd522e22234dfd79" providerId="LiveId" clId="{CFC05E80-7B66-4E03-BFA0-CEF2255AD1C6}" dt="2022-07-09T03:14:49.226" v="1318" actId="14100"/>
        <pc:sldMkLst>
          <pc:docMk/>
          <pc:sldMk cId="814623948" sldId="282"/>
        </pc:sldMkLst>
        <pc:spChg chg="mod">
          <ac:chgData name="Ron Keidar" userId="bd522e22234dfd79" providerId="LiveId" clId="{CFC05E80-7B66-4E03-BFA0-CEF2255AD1C6}" dt="2022-07-09T03:12:27.353" v="1252" actId="14100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CFC05E80-7B66-4E03-BFA0-CEF2255AD1C6}" dt="2022-07-09T03:12:45.248" v="1255" actId="1076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CFC05E80-7B66-4E03-BFA0-CEF2255AD1C6}" dt="2022-07-09T03:12:35.761" v="1253" actId="1076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CFC05E80-7B66-4E03-BFA0-CEF2255AD1C6}" dt="2022-07-09T03:11:18.533" v="1237" actId="1076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CFC05E80-7B66-4E03-BFA0-CEF2255AD1C6}" dt="2022-07-09T03:14:49.226" v="1318" actId="14100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CFC05E80-7B66-4E03-BFA0-CEF2255AD1C6}" dt="2022-07-09T03:13:42.368" v="1281" actId="1038"/>
          <ac:spMkLst>
            <pc:docMk/>
            <pc:sldMk cId="814623948" sldId="282"/>
            <ac:spMk id="36" creationId="{F41F89F2-C680-4820-B376-72B5BCD40754}"/>
          </ac:spMkLst>
        </pc:spChg>
        <pc:spChg chg="del mod">
          <ac:chgData name="Ron Keidar" userId="bd522e22234dfd79" providerId="LiveId" clId="{CFC05E80-7B66-4E03-BFA0-CEF2255AD1C6}" dt="2022-07-09T03:13:12.071" v="1260" actId="478"/>
          <ac:spMkLst>
            <pc:docMk/>
            <pc:sldMk cId="814623948" sldId="282"/>
            <ac:spMk id="37" creationId="{C1CB51C5-7FD4-423E-AFB8-593E35340014}"/>
          </ac:spMkLst>
        </pc:spChg>
        <pc:spChg chg="mod">
          <ac:chgData name="Ron Keidar" userId="bd522e22234dfd79" providerId="LiveId" clId="{CFC05E80-7B66-4E03-BFA0-CEF2255AD1C6}" dt="2022-07-09T03:14:01.249" v="1313" actId="1038"/>
          <ac:spMkLst>
            <pc:docMk/>
            <pc:sldMk cId="814623948" sldId="282"/>
            <ac:spMk id="48" creationId="{527252F1-02EB-42EA-8625-76BCDBE2C9A5}"/>
          </ac:spMkLst>
        </pc:spChg>
        <pc:spChg chg="add mod">
          <ac:chgData name="Ron Keidar" userId="bd522e22234dfd79" providerId="LiveId" clId="{CFC05E80-7B66-4E03-BFA0-CEF2255AD1C6}" dt="2022-07-09T03:14:18.788" v="1314"/>
          <ac:spMkLst>
            <pc:docMk/>
            <pc:sldMk cId="814623948" sldId="282"/>
            <ac:spMk id="82" creationId="{465DA97F-4A4E-C0E5-53D6-91CCB3C6CD5C}"/>
          </ac:spMkLst>
        </pc:spChg>
        <pc:grpChg chg="mod">
          <ac:chgData name="Ron Keidar" userId="bd522e22234dfd79" providerId="LiveId" clId="{CFC05E80-7B66-4E03-BFA0-CEF2255AD1C6}" dt="2022-07-09T03:13:56.314" v="1298" actId="1038"/>
          <ac:grpSpMkLst>
            <pc:docMk/>
            <pc:sldMk cId="814623948" sldId="282"/>
            <ac:grpSpMk id="88" creationId="{278FE2BF-4231-9A53-7DD3-8A2281454D5C}"/>
          </ac:grpSpMkLst>
        </pc:grp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135" creationId="{DBC153C2-D7F9-4F31-AB7F-2820C0F249F2}"/>
          </ac:picMkLst>
        </pc:picChg>
        <pc:cxnChg chg="del mod">
          <ac:chgData name="Ron Keidar" userId="bd522e22234dfd79" providerId="LiveId" clId="{CFC05E80-7B66-4E03-BFA0-CEF2255AD1C6}" dt="2022-07-09T03:11:39.429" v="1242" actId="478"/>
          <ac:cxnSpMkLst>
            <pc:docMk/>
            <pc:sldMk cId="814623948" sldId="282"/>
            <ac:cxnSpMk id="14" creationId="{033E554B-B3D6-4CB5-B74C-5A29AB0797AD}"/>
          </ac:cxnSpMkLst>
        </pc:cxnChg>
        <pc:cxnChg chg="mod">
          <ac:chgData name="Ron Keidar" userId="bd522e22234dfd79" providerId="LiveId" clId="{CFC05E80-7B66-4E03-BFA0-CEF2255AD1C6}" dt="2022-07-09T03:12:40.218" v="1254" actId="14100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CFC05E80-7B66-4E03-BFA0-CEF2255AD1C6}" dt="2022-07-09T03:13:29.789" v="1262" actId="14100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CFC05E80-7B66-4E03-BFA0-CEF2255AD1C6}" dt="2022-07-09T03:14:01.249" v="1313" actId="10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CFC05E80-7B66-4E03-BFA0-CEF2255AD1C6}" dt="2022-07-09T03:13:42.368" v="1281" actId="10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CFC05E80-7B66-4E03-BFA0-CEF2255AD1C6}" dt="2022-07-09T03:13:49.206" v="1282" actId="14100"/>
          <ac:cxnSpMkLst>
            <pc:docMk/>
            <pc:sldMk cId="814623948" sldId="282"/>
            <ac:cxnSpMk id="73" creationId="{D3488E9E-0387-462B-9173-8670588367EA}"/>
          </ac:cxnSpMkLst>
        </pc:cxnChg>
      </pc:sldChg>
      <pc:sldChg chg="ord">
        <pc:chgData name="Ron Keidar" userId="bd522e22234dfd79" providerId="LiveId" clId="{CFC05E80-7B66-4E03-BFA0-CEF2255AD1C6}" dt="2022-07-17T04:47:57.240" v="2714"/>
        <pc:sldMkLst>
          <pc:docMk/>
          <pc:sldMk cId="155665964" sldId="290"/>
        </pc:sldMkLst>
      </pc:sldChg>
      <pc:sldChg chg="addSp delSp modSp mod">
        <pc:chgData name="Ron Keidar" userId="bd522e22234dfd79" providerId="LiveId" clId="{CFC05E80-7B66-4E03-BFA0-CEF2255AD1C6}" dt="2022-07-05T17:23:08.071" v="1233" actId="14100"/>
        <pc:sldMkLst>
          <pc:docMk/>
          <pc:sldMk cId="3710021345" sldId="291"/>
        </pc:sldMkLst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3" creationId="{577908C6-97FD-4F66-9F2B-FEE655F6C528}"/>
          </ac:spMkLst>
        </pc:spChg>
        <pc:spChg chg="add mod">
          <ac:chgData name="Ron Keidar" userId="bd522e22234dfd79" providerId="LiveId" clId="{CFC05E80-7B66-4E03-BFA0-CEF2255AD1C6}" dt="2022-07-05T17:23:08.071" v="1233" actId="14100"/>
          <ac:spMkLst>
            <pc:docMk/>
            <pc:sldMk cId="3710021345" sldId="291"/>
            <ac:spMk id="5" creationId="{472271AF-9030-28BB-EE5D-5BA0144EAA61}"/>
          </ac:spMkLst>
        </pc:spChg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28" creationId="{F9F596BB-9367-C0A9-F3C7-BB4D6D43CE47}"/>
          </ac:spMkLst>
        </pc:spChg>
        <pc:spChg chg="add mod">
          <ac:chgData name="Ron Keidar" userId="bd522e22234dfd79" providerId="LiveId" clId="{CFC05E80-7B66-4E03-BFA0-CEF2255AD1C6}" dt="2022-07-03T16:41:58.707" v="206" actId="1076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CFC05E80-7B66-4E03-BFA0-CEF2255AD1C6}" dt="2022-07-03T16:40:15.323" v="68" actId="1076"/>
          <ac:spMkLst>
            <pc:docMk/>
            <pc:sldMk cId="3710021345" sldId="291"/>
            <ac:spMk id="34" creationId="{D6E7EC9E-C1DE-4CC9-BC4C-C6518D0759A7}"/>
          </ac:spMkLst>
        </pc:spChg>
        <pc:graphicFrameChg chg="modGraphic">
          <ac:chgData name="Ron Keidar" userId="bd522e22234dfd79" providerId="LiveId" clId="{CFC05E80-7B66-4E03-BFA0-CEF2255AD1C6}" dt="2022-07-03T16:44:07.475" v="283" actId="242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del">
          <ac:chgData name="Ron Keidar" userId="bd522e22234dfd79" providerId="LiveId" clId="{CFC05E80-7B66-4E03-BFA0-CEF2255AD1C6}" dt="2022-07-03T16:45:32.531" v="284" actId="478"/>
          <ac:picMkLst>
            <pc:docMk/>
            <pc:sldMk cId="3710021345" sldId="291"/>
            <ac:picMk id="5" creationId="{2186F50C-E59B-418E-B455-6BAD38C6A5F2}"/>
          </ac:picMkLst>
        </pc:picChg>
        <pc:picChg chg="add mod">
          <ac:chgData name="Ron Keidar" userId="bd522e22234dfd79" providerId="LiveId" clId="{CFC05E80-7B66-4E03-BFA0-CEF2255AD1C6}" dt="2022-07-03T16:41:27.849" v="80" actId="1038"/>
          <ac:picMkLst>
            <pc:docMk/>
            <pc:sldMk cId="3710021345" sldId="291"/>
            <ac:picMk id="11" creationId="{97214CB1-89FF-573A-7E67-21382ED69902}"/>
          </ac:picMkLst>
        </pc:picChg>
        <pc:cxnChg chg="add mod">
          <ac:chgData name="Ron Keidar" userId="bd522e22234dfd79" providerId="LiveId" clId="{CFC05E80-7B66-4E03-BFA0-CEF2255AD1C6}" dt="2022-07-03T16:42:33.866" v="253" actId="14100"/>
          <ac:cxnSpMkLst>
            <pc:docMk/>
            <pc:sldMk cId="3710021345" sldId="291"/>
            <ac:cxnSpMk id="16" creationId="{82A19C8E-A580-B396-10D9-D5333CC21061}"/>
          </ac:cxnSpMkLst>
        </pc:cxnChg>
      </pc:sldChg>
      <pc:sldChg chg="modSp">
        <pc:chgData name="Ron Keidar" userId="bd522e22234dfd79" providerId="LiveId" clId="{CFC05E80-7B66-4E03-BFA0-CEF2255AD1C6}" dt="2022-07-09T03:14:29.521" v="1315"/>
        <pc:sldMkLst>
          <pc:docMk/>
          <pc:sldMk cId="3442540090" sldId="300"/>
        </pc:sldMkLst>
        <pc:spChg chg="mod">
          <ac:chgData name="Ron Keidar" userId="bd522e22234dfd79" providerId="LiveId" clId="{CFC05E80-7B66-4E03-BFA0-CEF2255AD1C6}" dt="2022-07-09T03:14:29.521" v="1315"/>
          <ac:spMkLst>
            <pc:docMk/>
            <pc:sldMk cId="3442540090" sldId="300"/>
            <ac:spMk id="5" creationId="{835F1750-F4C7-1FFB-BFAF-C1CBE7F0AA7F}"/>
          </ac:spMkLst>
        </pc:spChg>
      </pc:sldChg>
      <pc:sldChg chg="ord">
        <pc:chgData name="Ron Keidar" userId="bd522e22234dfd79" providerId="LiveId" clId="{CFC05E80-7B66-4E03-BFA0-CEF2255AD1C6}" dt="2022-07-17T04:50:20.673" v="2716"/>
        <pc:sldMkLst>
          <pc:docMk/>
          <pc:sldMk cId="3950644884" sldId="302"/>
        </pc:sldMkLst>
      </pc:sldChg>
      <pc:sldChg chg="addSp delSp modSp mod">
        <pc:chgData name="Ron Keidar" userId="bd522e22234dfd79" providerId="LiveId" clId="{CFC05E80-7B66-4E03-BFA0-CEF2255AD1C6}" dt="2022-07-05T02:06:51.703" v="504"/>
        <pc:sldMkLst>
          <pc:docMk/>
          <pc:sldMk cId="1309987451" sldId="305"/>
        </pc:sldMkLst>
        <pc:spChg chg="add mod">
          <ac:chgData name="Ron Keidar" userId="bd522e22234dfd79" providerId="LiveId" clId="{CFC05E80-7B66-4E03-BFA0-CEF2255AD1C6}" dt="2022-07-05T01:58:20.292" v="298" actId="1076"/>
          <ac:spMkLst>
            <pc:docMk/>
            <pc:sldMk cId="1309987451" sldId="305"/>
            <ac:spMk id="4" creationId="{EF455111-B784-B9C0-9788-4672481E5E5C}"/>
          </ac:spMkLst>
        </pc:spChg>
        <pc:spChg chg="del">
          <ac:chgData name="Ron Keidar" userId="bd522e22234dfd79" providerId="LiveId" clId="{CFC05E80-7B66-4E03-BFA0-CEF2255AD1C6}" dt="2022-07-05T02:05:33.947" v="489" actId="478"/>
          <ac:spMkLst>
            <pc:docMk/>
            <pc:sldMk cId="1309987451" sldId="305"/>
            <ac:spMk id="21" creationId="{797A4EB5-F908-1C30-0156-F1CEAF60AF70}"/>
          </ac:spMkLst>
        </pc:spChg>
        <pc:spChg chg="mod">
          <ac:chgData name="Ron Keidar" userId="bd522e22234dfd79" providerId="LiveId" clId="{CFC05E80-7B66-4E03-BFA0-CEF2255AD1C6}" dt="2022-07-05T02:01:22.429" v="352"/>
          <ac:spMkLst>
            <pc:docMk/>
            <pc:sldMk cId="1309987451" sldId="305"/>
            <ac:spMk id="56" creationId="{E8F93824-3600-F1AD-0583-D623C38C564F}"/>
          </ac:spMkLst>
        </pc:spChg>
        <pc:spChg chg="add mod ord">
          <ac:chgData name="Ron Keidar" userId="bd522e22234dfd79" providerId="LiveId" clId="{CFC05E80-7B66-4E03-BFA0-CEF2255AD1C6}" dt="2022-07-05T02:06:51.703" v="504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CFC05E80-7B66-4E03-BFA0-CEF2255AD1C6}" dt="2022-07-05T01:57:45.754" v="288" actId="1076"/>
          <ac:spMkLst>
            <pc:docMk/>
            <pc:sldMk cId="1309987451" sldId="305"/>
            <ac:spMk id="73" creationId="{0EEDF95F-0DFC-47AF-CEC9-77BFEC264395}"/>
          </ac:spMkLst>
        </pc:spChg>
        <pc:grpChg chg="add del mod">
          <ac:chgData name="Ron Keidar" userId="bd522e22234dfd79" providerId="LiveId" clId="{CFC05E80-7B66-4E03-BFA0-CEF2255AD1C6}" dt="2022-07-05T02:06:26.174" v="503" actId="478"/>
          <ac:grpSpMkLst>
            <pc:docMk/>
            <pc:sldMk cId="1309987451" sldId="305"/>
            <ac:grpSpMk id="54" creationId="{16026624-DB93-5C09-031C-628EC1BC710B}"/>
          </ac:grpSpMkLst>
        </pc:grpChg>
        <pc:picChg chg="add mod">
          <ac:chgData name="Ron Keidar" userId="bd522e22234dfd79" providerId="LiveId" clId="{CFC05E80-7B66-4E03-BFA0-CEF2255AD1C6}" dt="2022-07-05T01:59:58.447" v="322" actId="10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CFC05E80-7B66-4E03-BFA0-CEF2255AD1C6}" dt="2022-07-05T02:01:22.429" v="352"/>
          <ac:picMkLst>
            <pc:docMk/>
            <pc:sldMk cId="1309987451" sldId="305"/>
            <ac:picMk id="55" creationId="{29692859-3286-702A-DC57-CBF011AC3673}"/>
          </ac:picMkLst>
        </pc:picChg>
        <pc:cxnChg chg="mod">
          <ac:chgData name="Ron Keidar" userId="bd522e22234dfd79" providerId="LiveId" clId="{CFC05E80-7B66-4E03-BFA0-CEF2255AD1C6}" dt="2022-07-05T01:58:25.300" v="299" actId="14100"/>
          <ac:cxnSpMkLst>
            <pc:docMk/>
            <pc:sldMk cId="1309987451" sldId="305"/>
            <ac:cxnSpMk id="71" creationId="{2996E15F-6502-337B-5C0A-F2C19E12EAAD}"/>
          </ac:cxnSpMkLst>
        </pc:cxnChg>
      </pc:sldChg>
      <pc:sldChg chg="addSp modSp mod">
        <pc:chgData name="Ron Keidar" userId="bd522e22234dfd79" providerId="LiveId" clId="{CFC05E80-7B66-4E03-BFA0-CEF2255AD1C6}" dt="2022-07-05T02:07:01.132" v="505"/>
        <pc:sldMkLst>
          <pc:docMk/>
          <pc:sldMk cId="2129991061" sldId="306"/>
        </pc:sldMkLst>
        <pc:spChg chg="mod">
          <ac:chgData name="Ron Keidar" userId="bd522e22234dfd79" providerId="LiveId" clId="{CFC05E80-7B66-4E03-BFA0-CEF2255AD1C6}" dt="2022-07-05T02:05:26.206" v="488" actId="10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CFC05E80-7B66-4E03-BFA0-CEF2255AD1C6}" dt="2022-07-05T02:02:19.440" v="364" actId="404"/>
          <ac:spMkLst>
            <pc:docMk/>
            <pc:sldMk cId="2129991061" sldId="306"/>
            <ac:spMk id="34" creationId="{5D13AFA2-0AE7-A65C-5BD4-FF98F4CA490E}"/>
          </ac:spMkLst>
        </pc:spChg>
        <pc:spChg chg="add mod">
          <ac:chgData name="Ron Keidar" userId="bd522e22234dfd79" providerId="LiveId" clId="{CFC05E80-7B66-4E03-BFA0-CEF2255AD1C6}" dt="2022-07-05T02:03:15.590" v="370" actId="1076"/>
          <ac:spMkLst>
            <pc:docMk/>
            <pc:sldMk cId="2129991061" sldId="306"/>
            <ac:spMk id="36" creationId="{9E32876E-618C-3F91-07DB-7BDF0E39C045}"/>
          </ac:spMkLst>
        </pc:spChg>
        <pc:spChg chg="add mod">
          <ac:chgData name="Ron Keidar" userId="bd522e22234dfd79" providerId="LiveId" clId="{CFC05E80-7B66-4E03-BFA0-CEF2255AD1C6}" dt="2022-07-05T02:07:01.132" v="505"/>
          <ac:spMkLst>
            <pc:docMk/>
            <pc:sldMk cId="2129991061" sldId="306"/>
            <ac:spMk id="44" creationId="{15A087CA-8BBF-F07B-5140-B51C9282BAF2}"/>
          </ac:spMkLst>
        </pc:spChg>
        <pc:grpChg chg="add mod">
          <ac:chgData name="Ron Keidar" userId="bd522e22234dfd79" providerId="LiveId" clId="{CFC05E80-7B66-4E03-BFA0-CEF2255AD1C6}" dt="2022-07-05T02:02:14.243" v="362" actId="1076"/>
          <ac:grpSpMkLst>
            <pc:docMk/>
            <pc:sldMk cId="2129991061" sldId="306"/>
            <ac:grpSpMk id="29" creationId="{680E78DB-02F0-3F8B-EEF2-6F30AC069042}"/>
          </ac:grpSpMkLst>
        </pc:grpChg>
        <pc:picChg chg="add mod">
          <ac:chgData name="Ron Keidar" userId="bd522e22234dfd79" providerId="LiveId" clId="{CFC05E80-7B66-4E03-BFA0-CEF2255AD1C6}" dt="2022-07-05T02:00:29.438" v="324" actId="1076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CFC05E80-7B66-4E03-BFA0-CEF2255AD1C6}" dt="2022-07-05T02:01:46.209" v="353"/>
          <ac:picMkLst>
            <pc:docMk/>
            <pc:sldMk cId="2129991061" sldId="306"/>
            <ac:picMk id="32" creationId="{842D6E98-AB25-2169-D100-0FB903E90BC1}"/>
          </ac:picMkLst>
        </pc:picChg>
        <pc:cxnChg chg="add">
          <ac:chgData name="Ron Keidar" userId="bd522e22234dfd79" providerId="LiveId" clId="{CFC05E80-7B66-4E03-BFA0-CEF2255AD1C6}" dt="2022-07-05T02:02:40.185" v="365" actId="11529"/>
          <ac:cxnSpMkLst>
            <pc:docMk/>
            <pc:sldMk cId="2129991061" sldId="306"/>
            <ac:cxnSpMk id="14" creationId="{5486AC26-9AA6-8D41-E699-3862506FB1A3}"/>
          </ac:cxnSpMkLst>
        </pc:cxnChg>
        <pc:cxnChg chg="add mod">
          <ac:chgData name="Ron Keidar" userId="bd522e22234dfd79" providerId="LiveId" clId="{CFC05E80-7B66-4E03-BFA0-CEF2255AD1C6}" dt="2022-07-05T02:04:10.940" v="399" actId="552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CFC05E80-7B66-4E03-BFA0-CEF2255AD1C6}" dt="2022-07-05T02:05:26.206" v="488" actId="1038"/>
          <ac:cxnSpMkLst>
            <pc:docMk/>
            <pc:sldMk cId="2129991061" sldId="306"/>
            <ac:cxnSpMk id="35" creationId="{2EF2C32D-C896-DC7E-6A8E-2CC116D78B74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7" creationId="{94B97B3B-DAF5-4E39-285F-E491EE56DD1A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8" creationId="{C563EB1D-0B4D-A72E-CF9E-F5C72F31A33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9" creationId="{A2075A1A-AF9E-1D15-56A7-4D7530ECF686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0" creationId="{D88D4391-B53B-0EC7-B33D-B6CF656D0A6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1" creationId="{E58E4B31-E03E-1641-DE6F-A736EA46901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2" creationId="{7264C044-F477-8989-1448-6722323C58CF}"/>
          </ac:cxnSpMkLst>
        </pc:cxnChg>
        <pc:cxnChg chg="add mod">
          <ac:chgData name="Ron Keidar" userId="bd522e22234dfd79" providerId="LiveId" clId="{CFC05E80-7B66-4E03-BFA0-CEF2255AD1C6}" dt="2022-07-05T02:04:23.455" v="448" actId="1036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add ord">
        <pc:chgData name="Ron Keidar" userId="bd522e22234dfd79" providerId="LiveId" clId="{CFC05E80-7B66-4E03-BFA0-CEF2255AD1C6}" dt="2022-07-05T01:57:10.181" v="287"/>
        <pc:sldMkLst>
          <pc:docMk/>
          <pc:sldMk cId="3200040743" sldId="308"/>
        </pc:sldMkLst>
      </pc:sldChg>
      <pc:sldChg chg="add del">
        <pc:chgData name="Ron Keidar" userId="bd522e22234dfd79" providerId="LiveId" clId="{CFC05E80-7B66-4E03-BFA0-CEF2255AD1C6}" dt="2022-07-10T06:32:41.647" v="1320"/>
        <pc:sldMkLst>
          <pc:docMk/>
          <pc:sldMk cId="1318254866" sldId="309"/>
        </pc:sldMkLst>
      </pc:sldChg>
      <pc:sldChg chg="modSp new del mod">
        <pc:chgData name="Ron Keidar" userId="bd522e22234dfd79" providerId="LiveId" clId="{CFC05E80-7B66-4E03-BFA0-CEF2255AD1C6}" dt="2022-07-05T17:17:03.408" v="648" actId="680"/>
        <pc:sldMkLst>
          <pc:docMk/>
          <pc:sldMk cId="1772207667" sldId="309"/>
        </pc:sldMkLst>
        <pc:spChg chg="mod">
          <ac:chgData name="Ron Keidar" userId="bd522e22234dfd79" providerId="LiveId" clId="{CFC05E80-7B66-4E03-BFA0-CEF2255AD1C6}" dt="2022-07-05T17:17:01.434" v="647" actId="20577"/>
          <ac:spMkLst>
            <pc:docMk/>
            <pc:sldMk cId="1772207667" sldId="309"/>
            <ac:spMk id="2" creationId="{DC9FFAC5-8C62-5731-FF6B-FDD6226A16EB}"/>
          </ac:spMkLst>
        </pc:spChg>
      </pc:sldChg>
      <pc:sldChg chg="modSp add mod">
        <pc:chgData name="Ron Keidar" userId="bd522e22234dfd79" providerId="LiveId" clId="{CFC05E80-7B66-4E03-BFA0-CEF2255AD1C6}" dt="2022-07-10T06:52:12.354" v="2089" actId="20577"/>
        <pc:sldMkLst>
          <pc:docMk/>
          <pc:sldMk cId="2352247266" sldId="309"/>
        </pc:sldMkLst>
        <pc:spChg chg="mod">
          <ac:chgData name="Ron Keidar" userId="bd522e22234dfd79" providerId="LiveId" clId="{CFC05E80-7B66-4E03-BFA0-CEF2255AD1C6}" dt="2022-07-10T06:38:49.940" v="1496" actId="20577"/>
          <ac:spMkLst>
            <pc:docMk/>
            <pc:sldMk cId="2352247266" sldId="309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0:38.894" v="1520" actId="20577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38:15.552" v="1475" actId="20577"/>
          <ac:spMkLst>
            <pc:docMk/>
            <pc:sldMk cId="2352247266" sldId="309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3:48.493" v="1735" actId="20577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CFC05E80-7B66-4E03-BFA0-CEF2255AD1C6}" dt="2022-07-10T06:44:24.190" v="1769" actId="20577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12.354" v="2089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0T06:52:07.099" v="2085" actId="20577"/>
        <pc:sldMkLst>
          <pc:docMk/>
          <pc:sldMk cId="3932105631" sldId="310"/>
        </pc:sldMkLst>
        <pc:spChg chg="mod">
          <ac:chgData name="Ron Keidar" userId="bd522e22234dfd79" providerId="LiveId" clId="{CFC05E80-7B66-4E03-BFA0-CEF2255AD1C6}" dt="2022-07-10T06:48:58.367" v="2046" actId="20577"/>
          <ac:spMkLst>
            <pc:docMk/>
            <pc:sldMk cId="3932105631" sldId="310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4:49.767" v="1785" actId="20577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4:42.886" v="1772" actId="20577"/>
          <ac:spMkLst>
            <pc:docMk/>
            <pc:sldMk cId="3932105631" sldId="310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8:05.778" v="2022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07.099" v="2085" actId="20577"/>
          <ac:graphicFrameMkLst>
            <pc:docMk/>
            <pc:sldMk cId="3932105631" sldId="310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23.687" v="2819" actId="20577"/>
        <pc:sldMkLst>
          <pc:docMk/>
          <pc:sldMk cId="2619883851" sldId="311"/>
        </pc:sldMkLst>
        <pc:spChg chg="mod">
          <ac:chgData name="Ron Keidar" userId="bd522e22234dfd79" providerId="LiveId" clId="{CFC05E80-7B66-4E03-BFA0-CEF2255AD1C6}" dt="2022-07-10T06:57:21.089" v="2456" actId="20577"/>
          <ac:spMkLst>
            <pc:docMk/>
            <pc:sldMk cId="2619883851" sldId="311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1:56.596" v="2083" actId="20577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8:39.478" v="2033" actId="1076"/>
          <ac:spMkLst>
            <pc:docMk/>
            <pc:sldMk cId="2619883851" sldId="311"/>
            <ac:spMk id="11" creationId="{F18A3303-6AE1-4192-B847-C968E4DE1C58}"/>
          </ac:spMkLst>
        </pc:spChg>
        <pc:graphicFrameChg chg="mod modGraphic">
          <ac:chgData name="Ron Keidar" userId="bd522e22234dfd79" providerId="LiveId" clId="{CFC05E80-7B66-4E03-BFA0-CEF2255AD1C6}" dt="2022-07-18T03:37:23.687" v="2819" actId="20577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59.124" v="2138" actId="20577"/>
          <ac:graphicFrameMkLst>
            <pc:docMk/>
            <pc:sldMk cId="2619883851" sldId="311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09.914" v="2811" actId="20577"/>
        <pc:sldMkLst>
          <pc:docMk/>
          <pc:sldMk cId="2655388509" sldId="312"/>
        </pc:sldMkLst>
        <pc:spChg chg="mod">
          <ac:chgData name="Ron Keidar" userId="bd522e22234dfd79" providerId="LiveId" clId="{CFC05E80-7B66-4E03-BFA0-CEF2255AD1C6}" dt="2022-07-10T06:57:28.674" v="2461" actId="20577"/>
          <ac:spMkLst>
            <pc:docMk/>
            <pc:sldMk cId="2655388509" sldId="312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6:53.590" v="2380" actId="20577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57:12.244" v="2447" actId="20577"/>
          <ac:spMkLst>
            <pc:docMk/>
            <pc:sldMk cId="2655388509" sldId="312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8T03:37:09.914" v="2811" actId="20577"/>
          <ac:graphicFrameMkLst>
            <pc:docMk/>
            <pc:sldMk cId="2655388509" sldId="312"/>
            <ac:graphicFrameMk id="5" creationId="{3EB91328-3C75-4219-B849-F6944D75CCBE}"/>
          </ac:graphicFrameMkLst>
        </pc:graphicFrameChg>
      </pc:sldChg>
    </pc:docChg>
  </pc:docChgLst>
  <pc:docChgLst>
    <pc:chgData name="Gil Keidar" userId="39bab330baa1541e" providerId="LiveId" clId="{4D2CCC28-92CB-4182-AD13-FDFFDFA80EF0}"/>
    <pc:docChg chg="modSld">
      <pc:chgData name="Gil Keidar" userId="39bab330baa1541e" providerId="LiveId" clId="{4D2CCC28-92CB-4182-AD13-FDFFDFA80EF0}" dt="2022-07-18T04:43:20.198" v="8" actId="20577"/>
      <pc:docMkLst>
        <pc:docMk/>
      </pc:docMkLst>
      <pc:sldChg chg="modSp mod">
        <pc:chgData name="Gil Keidar" userId="39bab330baa1541e" providerId="LiveId" clId="{4D2CCC28-92CB-4182-AD13-FDFFDFA80EF0}" dt="2022-07-18T04:43:20.198" v="8" actId="20577"/>
        <pc:sldMkLst>
          <pc:docMk/>
          <pc:sldMk cId="2655388509" sldId="312"/>
        </pc:sldMkLst>
        <pc:graphicFrameChg chg="modGraphic">
          <ac:chgData name="Gil Keidar" userId="39bab330baa1541e" providerId="LiveId" clId="{4D2CCC28-92CB-4182-AD13-FDFFDFA80EF0}" dt="2022-07-18T04:43:20.198" v="8" actId="20577"/>
          <ac:graphicFrameMkLst>
            <pc:docMk/>
            <pc:sldMk cId="2655388509" sldId="312"/>
            <ac:graphicFrameMk id="12" creationId="{31A55406-8888-4A18-89FC-AB289657FAE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EC1E-5556-8C56-A568-769148838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11.xml"/><Relationship Id="rId17" Type="http://schemas.openxmlformats.org/officeDocument/2006/relationships/image" Target="../media/image5.png"/><Relationship Id="rId2" Type="http://schemas.openxmlformats.org/officeDocument/2006/relationships/image" Target="../media/image26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20.xml"/><Relationship Id="rId5" Type="http://schemas.openxmlformats.org/officeDocument/2006/relationships/slide" Target="slide10.xml"/><Relationship Id="rId15" Type="http://schemas.openxmlformats.org/officeDocument/2006/relationships/slide" Target="slide9.xml"/><Relationship Id="rId10" Type="http://schemas.openxmlformats.org/officeDocument/2006/relationships/slide" Target="slide5.xml"/><Relationship Id="rId4" Type="http://schemas.openxmlformats.org/officeDocument/2006/relationships/slide" Target="slide15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image" Target="../media/image29.jpeg"/><Relationship Id="rId7" Type="http://schemas.openxmlformats.org/officeDocument/2006/relationships/slide" Target="slide12.xm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.xml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33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10" Type="http://schemas.openxmlformats.org/officeDocument/2006/relationships/image" Target="../media/image5.png"/><Relationship Id="rId4" Type="http://schemas.openxmlformats.org/officeDocument/2006/relationships/slide" Target="slide10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image" Target="../media/image29.jpe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1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10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4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5.png"/><Relationship Id="rId9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7.png"/><Relationship Id="rId7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5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slide" Target="slide12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5.png"/><Relationship Id="rId4" Type="http://schemas.openxmlformats.org/officeDocument/2006/relationships/image" Target="../media/image40.jpeg"/><Relationship Id="rId9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0.xml"/><Relationship Id="rId7" Type="http://schemas.openxmlformats.org/officeDocument/2006/relationships/image" Target="../media/image20.png"/><Relationship Id="rId12" Type="http://schemas.openxmlformats.org/officeDocument/2006/relationships/image" Target="../media/image5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3.xml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slide" Target="slide14.xml"/><Relationship Id="rId9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6.xml"/><Relationship Id="rId12" Type="http://schemas.openxmlformats.org/officeDocument/2006/relationships/slide" Target="slide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7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20.xml"/><Relationship Id="rId4" Type="http://schemas.openxmlformats.org/officeDocument/2006/relationships/slide" Target="slide8.xml"/><Relationship Id="rId9" Type="http://schemas.openxmlformats.org/officeDocument/2006/relationships/slide" Target="slide19.xml"/><Relationship Id="rId1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slide" Target="slide3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4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3.jpg"/><Relationship Id="rId17" Type="http://schemas.openxmlformats.org/officeDocument/2006/relationships/image" Target="../media/image5.png"/><Relationship Id="rId2" Type="http://schemas.openxmlformats.org/officeDocument/2006/relationships/image" Target="../media/image1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22.gif"/><Relationship Id="rId4" Type="http://schemas.openxmlformats.org/officeDocument/2006/relationships/image" Target="../media/image20.png"/><Relationship Id="rId9" Type="http://schemas.openxmlformats.org/officeDocument/2006/relationships/image" Target="../media/image17.gif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79326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79326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hlinkClick r:id="rId6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52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4A67-42D4-1416-A909-C50ED1EE3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0F60BB3-5D81-DD23-A193-358F1CCC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3B557-D2B3-E136-5EEA-6489ED58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38E23B-2DA5-5049-4A6D-AE8E75CBB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EC74CD-AD63-5FB0-C7E4-9989DCCBA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FFADC3-D0D5-3377-474D-D55A55A1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44AD947-DE49-992F-F786-4596657BA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F3148FE-8960-245D-DF27-5F119AA3D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916E79-ACCD-E045-68C5-C9EF44B4A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300766-2893-DC42-69E7-EF1B5C8E8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10E07C-C632-CA05-B344-6948D220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C648F7-C9DC-723F-F36C-C6EBE4A2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Register</a:t>
            </a:r>
          </a:p>
          <a:p>
            <a:pPr algn="ctr"/>
            <a:r>
              <a:rPr lang="en-US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33778DB7-90D0-A20F-240A-42ABB885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Register</a:t>
            </a:r>
          </a:p>
          <a:p>
            <a:pPr algn="ctr"/>
            <a:r>
              <a:rPr lang="en-US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61CA60-F850-4858-00FF-9C6BA30E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E056039-B49B-4108-05C5-1BBD6A9B7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535548-FEAA-F19B-3BF4-715CEA7D4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ED7599-980F-DE72-F4EE-AEE0135A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EA426F-9CCD-E32C-5A57-96A7A48C8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9853D5-93AF-3C65-4B63-E490B76D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102396-082F-07F2-0BC5-98DC0B4A0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927E165-9A7D-C53A-0C50-339693F9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4DFABA-6C78-1979-BC92-A78B25CDF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EFBF5F9D-DAA2-F12A-D7CA-53AB0AE04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99810" y="6492875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6</a:t>
            </a:fld>
            <a:endParaRPr lang="en-US"/>
          </a:p>
        </p:txBody>
      </p:sp>
      <p:pic>
        <p:nvPicPr>
          <p:cNvPr id="45" name="Picture 44">
            <a:hlinkClick r:id="rId10" action="ppaction://hlinksldjump"/>
            <a:extLst>
              <a:ext uri="{FF2B5EF4-FFF2-40B4-BE49-F238E27FC236}">
                <a16:creationId xmlns:a16="http://schemas.microsoft.com/office/drawing/2014/main" id="{CF8326AD-B012-E64A-4ED0-94959E6F0E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605952"/>
            <a:ext cx="1076851" cy="222744"/>
          </a:xfrm>
          <a:prstGeom prst="rect">
            <a:avLst/>
          </a:prstGeom>
        </p:spPr>
      </p:pic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23F8C53D-4786-7FAE-EE6C-DABBC4905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89449</TotalTime>
  <Words>6048</Words>
  <Application>Microsoft Office PowerPoint</Application>
  <PresentationFormat>Widescreen</PresentationFormat>
  <Paragraphs>2327</Paragraphs>
  <Slides>53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Office Theme</vt:lpstr>
      <vt:lpstr>And the Name …</vt:lpstr>
      <vt:lpstr>PowerPoint Presentation</vt:lpstr>
      <vt:lpstr>Hardware</vt:lpstr>
      <vt:lpstr>PowerPoint Presentation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85</cp:revision>
  <cp:lastPrinted>2022-07-30T02:07:53Z</cp:lastPrinted>
  <dcterms:created xsi:type="dcterms:W3CDTF">2022-02-06T02:47:09Z</dcterms:created>
  <dcterms:modified xsi:type="dcterms:W3CDTF">2022-10-17T04:03:49Z</dcterms:modified>
</cp:coreProperties>
</file>